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7"/>
  </p:notesMasterIdLst>
  <p:sldIdLst>
    <p:sldId id="256" r:id="rId5"/>
    <p:sldId id="262" r:id="rId6"/>
    <p:sldId id="257" r:id="rId7"/>
    <p:sldId id="258" r:id="rId8"/>
    <p:sldId id="263" r:id="rId9"/>
    <p:sldId id="264" r:id="rId10"/>
    <p:sldId id="259" r:id="rId11"/>
    <p:sldId id="265" r:id="rId12"/>
    <p:sldId id="266" r:id="rId13"/>
    <p:sldId id="267" r:id="rId14"/>
    <p:sldId id="260" r:id="rId15"/>
    <p:sldId id="268" r:id="rId16"/>
    <p:sldId id="269" r:id="rId17"/>
    <p:sldId id="270" r:id="rId18"/>
    <p:sldId id="276" r:id="rId19"/>
    <p:sldId id="298" r:id="rId20"/>
    <p:sldId id="299" r:id="rId21"/>
    <p:sldId id="278" r:id="rId22"/>
    <p:sldId id="295" r:id="rId23"/>
    <p:sldId id="296" r:id="rId24"/>
    <p:sldId id="297" r:id="rId25"/>
    <p:sldId id="282" r:id="rId26"/>
    <p:sldId id="284" r:id="rId27"/>
    <p:sldId id="281" r:id="rId28"/>
    <p:sldId id="283" r:id="rId29"/>
    <p:sldId id="271" r:id="rId30"/>
    <p:sldId id="285" r:id="rId31"/>
    <p:sldId id="459" r:id="rId32"/>
    <p:sldId id="288" r:id="rId33"/>
    <p:sldId id="286" r:id="rId34"/>
    <p:sldId id="287" r:id="rId35"/>
    <p:sldId id="289" r:id="rId36"/>
    <p:sldId id="300" r:id="rId37"/>
    <p:sldId id="301" r:id="rId38"/>
    <p:sldId id="272" r:id="rId39"/>
    <p:sldId id="302" r:id="rId40"/>
    <p:sldId id="304" r:id="rId41"/>
    <p:sldId id="303" r:id="rId42"/>
    <p:sldId id="273" r:id="rId43"/>
    <p:sldId id="305" r:id="rId44"/>
    <p:sldId id="465" r:id="rId45"/>
    <p:sldId id="306" r:id="rId46"/>
    <p:sldId id="274" r:id="rId47"/>
    <p:sldId id="307" r:id="rId48"/>
    <p:sldId id="310" r:id="rId49"/>
    <p:sldId id="314" r:id="rId50"/>
    <p:sldId id="275" r:id="rId51"/>
    <p:sldId id="311" r:id="rId52"/>
    <p:sldId id="312" r:id="rId53"/>
    <p:sldId id="313" r:id="rId54"/>
    <p:sldId id="315" r:id="rId55"/>
    <p:sldId id="316" r:id="rId56"/>
    <p:sldId id="388" r:id="rId57"/>
    <p:sldId id="392" r:id="rId58"/>
    <p:sldId id="393" r:id="rId59"/>
    <p:sldId id="396" r:id="rId60"/>
    <p:sldId id="405" r:id="rId61"/>
    <p:sldId id="395" r:id="rId62"/>
    <p:sldId id="397" r:id="rId63"/>
    <p:sldId id="399" r:id="rId64"/>
    <p:sldId id="403" r:id="rId65"/>
    <p:sldId id="367" r:id="rId66"/>
    <p:sldId id="404" r:id="rId67"/>
    <p:sldId id="394" r:id="rId68"/>
    <p:sldId id="407" r:id="rId69"/>
    <p:sldId id="408" r:id="rId70"/>
    <p:sldId id="406" r:id="rId71"/>
    <p:sldId id="409" r:id="rId72"/>
    <p:sldId id="410" r:id="rId73"/>
    <p:sldId id="411" r:id="rId74"/>
    <p:sldId id="412" r:id="rId75"/>
    <p:sldId id="389" r:id="rId76"/>
    <p:sldId id="413" r:id="rId77"/>
    <p:sldId id="417" r:id="rId78"/>
    <p:sldId id="414" r:id="rId79"/>
    <p:sldId id="419" r:id="rId80"/>
    <p:sldId id="430" r:id="rId81"/>
    <p:sldId id="418" r:id="rId82"/>
    <p:sldId id="416" r:id="rId83"/>
    <p:sldId id="345" r:id="rId84"/>
    <p:sldId id="420" r:id="rId85"/>
    <p:sldId id="415" r:id="rId86"/>
    <p:sldId id="421" r:id="rId87"/>
    <p:sldId id="422" r:id="rId88"/>
    <p:sldId id="426" r:id="rId89"/>
    <p:sldId id="429" r:id="rId90"/>
    <p:sldId id="432" r:id="rId91"/>
    <p:sldId id="424" r:id="rId92"/>
    <p:sldId id="433" r:id="rId93"/>
    <p:sldId id="428" r:id="rId94"/>
    <p:sldId id="434" r:id="rId95"/>
    <p:sldId id="437" r:id="rId96"/>
    <p:sldId id="435" r:id="rId97"/>
    <p:sldId id="436" r:id="rId98"/>
    <p:sldId id="439" r:id="rId99"/>
    <p:sldId id="438" r:id="rId100"/>
    <p:sldId id="440" r:id="rId101"/>
    <p:sldId id="441" r:id="rId102"/>
    <p:sldId id="447" r:id="rId103"/>
    <p:sldId id="443" r:id="rId104"/>
    <p:sldId id="442" r:id="rId105"/>
    <p:sldId id="444" r:id="rId106"/>
    <p:sldId id="445" r:id="rId107"/>
    <p:sldId id="449" r:id="rId108"/>
    <p:sldId id="451" r:id="rId109"/>
    <p:sldId id="452" r:id="rId110"/>
    <p:sldId id="450" r:id="rId111"/>
    <p:sldId id="453" r:id="rId112"/>
    <p:sldId id="454" r:id="rId113"/>
    <p:sldId id="390" r:id="rId114"/>
    <p:sldId id="317" r:id="rId115"/>
    <p:sldId id="455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Horn" initials="JH" lastIdx="2" clrIdx="0">
    <p:extLst>
      <p:ext uri="{19B8F6BF-5375-455C-9EA6-DF929625EA0E}">
        <p15:presenceInfo xmlns:p15="http://schemas.microsoft.com/office/powerpoint/2012/main" userId="0ebeb8fdb69aef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48"/>
    <a:srgbClr val="253455"/>
    <a:srgbClr val="D0DBF0"/>
    <a:srgbClr val="BFCFEB"/>
    <a:srgbClr val="A7BCE3"/>
    <a:srgbClr val="2B4D89"/>
    <a:srgbClr val="FFFFFF"/>
    <a:srgbClr val="C5DAFB"/>
    <a:srgbClr val="105FE0"/>
    <a:srgbClr val="416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262A8-7E59-4FC8-AF50-FF2DB435F876}" v="98" dt="2019-12-23T17:51:46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commentAuthors" Target="comment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Horn" userId="0ebeb8fdb69aef09" providerId="Windows Live" clId="Web-{773262A8-7E59-4FC8-AF50-FF2DB435F876}"/>
    <pc:docChg chg="modSld">
      <pc:chgData name="Jason Horn" userId="0ebeb8fdb69aef09" providerId="Windows Live" clId="Web-{773262A8-7E59-4FC8-AF50-FF2DB435F876}" dt="2019-12-23T17:51:46.669" v="94" actId="20577"/>
      <pc:docMkLst>
        <pc:docMk/>
      </pc:docMkLst>
      <pc:sldChg chg="modSp">
        <pc:chgData name="Jason Horn" userId="0ebeb8fdb69aef09" providerId="Windows Live" clId="Web-{773262A8-7E59-4FC8-AF50-FF2DB435F876}" dt="2019-12-23T17:51:37.435" v="90" actId="20577"/>
        <pc:sldMkLst>
          <pc:docMk/>
          <pc:sldMk cId="2739523759" sldId="288"/>
        </pc:sldMkLst>
        <pc:spChg chg="mod">
          <ac:chgData name="Jason Horn" userId="0ebeb8fdb69aef09" providerId="Windows Live" clId="Web-{773262A8-7E59-4FC8-AF50-FF2DB435F876}" dt="2019-12-23T17:51:37.435" v="90" actId="20577"/>
          <ac:spMkLst>
            <pc:docMk/>
            <pc:sldMk cId="2739523759" sldId="288"/>
            <ac:spMk id="2" creationId="{14022C06-1E92-4FCD-B092-BA8FCA7CD274}"/>
          </ac:spMkLst>
        </pc:spChg>
      </pc:sldChg>
      <pc:sldChg chg="addSp modSp mod setBg setClrOvrMap">
        <pc:chgData name="Jason Horn" userId="0ebeb8fdb69aef09" providerId="Windows Live" clId="Web-{773262A8-7E59-4FC8-AF50-FF2DB435F876}" dt="2019-12-23T17:51:43.872" v="92" actId="20577"/>
        <pc:sldMkLst>
          <pc:docMk/>
          <pc:sldMk cId="2597387331" sldId="459"/>
        </pc:sldMkLst>
        <pc:spChg chg="mod">
          <ac:chgData name="Jason Horn" userId="0ebeb8fdb69aef09" providerId="Windows Live" clId="Web-{773262A8-7E59-4FC8-AF50-FF2DB435F876}" dt="2019-12-23T17:51:43.872" v="92" actId="20577"/>
          <ac:spMkLst>
            <pc:docMk/>
            <pc:sldMk cId="2597387331" sldId="459"/>
            <ac:spMk id="4" creationId="{25993560-2FD4-4A14-B2CE-E41D6B118F61}"/>
          </ac:spMkLst>
        </pc:spChg>
        <pc:spChg chg="mod">
          <ac:chgData name="Jason Horn" userId="0ebeb8fdb69aef09" providerId="Windows Live" clId="Web-{773262A8-7E59-4FC8-AF50-FF2DB435F876}" dt="2019-12-23T17:49:25.102" v="17" actId="20577"/>
          <ac:spMkLst>
            <pc:docMk/>
            <pc:sldMk cId="2597387331" sldId="459"/>
            <ac:spMk id="5" creationId="{E5555A5F-D412-428C-84DE-E7AD610D8D6B}"/>
          </ac:spMkLst>
        </pc:spChg>
        <pc:spChg chg="add">
          <ac:chgData name="Jason Horn" userId="0ebeb8fdb69aef09" providerId="Windows Live" clId="Web-{773262A8-7E59-4FC8-AF50-FF2DB435F876}" dt="2019-12-23T17:47:53.332" v="0"/>
          <ac:spMkLst>
            <pc:docMk/>
            <pc:sldMk cId="2597387331" sldId="459"/>
            <ac:spMk id="71" creationId="{1DB7C82F-AB7E-4F0C-B829-FA1B9C415180}"/>
          </ac:spMkLst>
        </pc:spChg>
        <pc:picChg chg="mod">
          <ac:chgData name="Jason Horn" userId="0ebeb8fdb69aef09" providerId="Windows Live" clId="Web-{773262A8-7E59-4FC8-AF50-FF2DB435F876}" dt="2019-12-23T17:47:53.332" v="0"/>
          <ac:picMkLst>
            <pc:docMk/>
            <pc:sldMk cId="2597387331" sldId="459"/>
            <ac:picMk id="1026" creationId="{F7637B90-4E63-4596-BDC4-4E7CB18DF46D}"/>
          </ac:picMkLst>
        </pc:picChg>
      </pc:sldChg>
    </pc:docChg>
  </pc:docChgLst>
  <pc:docChgLst>
    <pc:chgData name="Jason Horn" userId="0ebeb8fdb69aef09" providerId="LiveId" clId="{DDBC7898-2DDF-4B1E-9BBC-9739C57BCCDF}"/>
    <pc:docChg chg="undo custSel addSld delSld modSld sldOrd">
      <pc:chgData name="Jason Horn" userId="0ebeb8fdb69aef09" providerId="LiveId" clId="{DDBC7898-2DDF-4B1E-9BBC-9739C57BCCDF}" dt="2019-12-23T17:34:29.021" v="1608" actId="47"/>
      <pc:docMkLst>
        <pc:docMk/>
      </pc:docMkLst>
      <pc:sldChg chg="modSp">
        <pc:chgData name="Jason Horn" userId="0ebeb8fdb69aef09" providerId="LiveId" clId="{DDBC7898-2DDF-4B1E-9BBC-9739C57BCCDF}" dt="2019-12-23T15:47:20.701" v="8" actId="20577"/>
        <pc:sldMkLst>
          <pc:docMk/>
          <pc:sldMk cId="3871971991" sldId="269"/>
        </pc:sldMkLst>
        <pc:spChg chg="mod">
          <ac:chgData name="Jason Horn" userId="0ebeb8fdb69aef09" providerId="LiveId" clId="{DDBC7898-2DDF-4B1E-9BBC-9739C57BCCDF}" dt="2019-12-23T15:47:20.701" v="8" actId="20577"/>
          <ac:spMkLst>
            <pc:docMk/>
            <pc:sldMk cId="3871971991" sldId="269"/>
            <ac:spMk id="3" creationId="{42166921-B74D-45D8-91FD-7300A19AE45D}"/>
          </ac:spMkLst>
        </pc:spChg>
      </pc:sldChg>
      <pc:sldChg chg="modSp">
        <pc:chgData name="Jason Horn" userId="0ebeb8fdb69aef09" providerId="LiveId" clId="{DDBC7898-2DDF-4B1E-9BBC-9739C57BCCDF}" dt="2019-12-23T15:49:32.875" v="69" actId="20577"/>
        <pc:sldMkLst>
          <pc:docMk/>
          <pc:sldMk cId="1719434889" sldId="271"/>
        </pc:sldMkLst>
        <pc:spChg chg="mod">
          <ac:chgData name="Jason Horn" userId="0ebeb8fdb69aef09" providerId="LiveId" clId="{DDBC7898-2DDF-4B1E-9BBC-9739C57BCCDF}" dt="2019-12-23T15:48:21.665" v="16" actId="20577"/>
          <ac:spMkLst>
            <pc:docMk/>
            <pc:sldMk cId="1719434889" sldId="271"/>
            <ac:spMk id="4" creationId="{8E2B06CD-5D5B-403B-AEF4-2DCAE87F7CF0}"/>
          </ac:spMkLst>
        </pc:spChg>
        <pc:spChg chg="mod">
          <ac:chgData name="Jason Horn" userId="0ebeb8fdb69aef09" providerId="LiveId" clId="{DDBC7898-2DDF-4B1E-9BBC-9739C57BCCDF}" dt="2019-12-23T15:49:32.875" v="69" actId="20577"/>
          <ac:spMkLst>
            <pc:docMk/>
            <pc:sldMk cId="1719434889" sldId="271"/>
            <ac:spMk id="5" creationId="{FFE32BB6-7BD0-4D71-A29E-0036895C0942}"/>
          </ac:spMkLst>
        </pc:spChg>
      </pc:sldChg>
      <pc:sldChg chg="ord">
        <pc:chgData name="Jason Horn" userId="0ebeb8fdb69aef09" providerId="LiveId" clId="{DDBC7898-2DDF-4B1E-9BBC-9739C57BCCDF}" dt="2019-12-23T15:58:52.720" v="374"/>
        <pc:sldMkLst>
          <pc:docMk/>
          <pc:sldMk cId="1183553726" sldId="285"/>
        </pc:sldMkLst>
      </pc:sldChg>
      <pc:sldChg chg="addSp modSp">
        <pc:chgData name="Jason Horn" userId="0ebeb8fdb69aef09" providerId="LiveId" clId="{DDBC7898-2DDF-4B1E-9BBC-9739C57BCCDF}" dt="2019-12-23T16:03:37.050" v="507" actId="20577"/>
        <pc:sldMkLst>
          <pc:docMk/>
          <pc:sldMk cId="3995068328" sldId="286"/>
        </pc:sldMkLst>
        <pc:spChg chg="add mod">
          <ac:chgData name="Jason Horn" userId="0ebeb8fdb69aef09" providerId="LiveId" clId="{DDBC7898-2DDF-4B1E-9BBC-9739C57BCCDF}" dt="2019-12-23T16:03:37.050" v="507" actId="20577"/>
          <ac:spMkLst>
            <pc:docMk/>
            <pc:sldMk cId="3995068328" sldId="286"/>
            <ac:spMk id="6" creationId="{9F558776-56F1-4DFD-8B49-52669D09B6DE}"/>
          </ac:spMkLst>
        </pc:spChg>
      </pc:sldChg>
      <pc:sldChg chg="modSp ord">
        <pc:chgData name="Jason Horn" userId="0ebeb8fdb69aef09" providerId="LiveId" clId="{DDBC7898-2DDF-4B1E-9BBC-9739C57BCCDF}" dt="2019-12-23T16:01:27.736" v="399"/>
        <pc:sldMkLst>
          <pc:docMk/>
          <pc:sldMk cId="2739523759" sldId="288"/>
        </pc:sldMkLst>
        <pc:spChg chg="mod">
          <ac:chgData name="Jason Horn" userId="0ebeb8fdb69aef09" providerId="LiveId" clId="{DDBC7898-2DDF-4B1E-9BBC-9739C57BCCDF}" dt="2019-12-23T16:01:09.634" v="397" actId="20577"/>
          <ac:spMkLst>
            <pc:docMk/>
            <pc:sldMk cId="2739523759" sldId="288"/>
            <ac:spMk id="3" creationId="{CD99F7F4-FF24-4825-85B7-0726727D72C7}"/>
          </ac:spMkLst>
        </pc:spChg>
        <pc:picChg chg="mod">
          <ac:chgData name="Jason Horn" userId="0ebeb8fdb69aef09" providerId="LiveId" clId="{DDBC7898-2DDF-4B1E-9BBC-9739C57BCCDF}" dt="2019-12-23T16:00:40.560" v="381" actId="14826"/>
          <ac:picMkLst>
            <pc:docMk/>
            <pc:sldMk cId="2739523759" sldId="288"/>
            <ac:picMk id="14338" creationId="{227AFB96-F72A-433A-86C6-142957B60263}"/>
          </ac:picMkLst>
        </pc:picChg>
      </pc:sldChg>
      <pc:sldChg chg="addSp modSp">
        <pc:chgData name="Jason Horn" userId="0ebeb8fdb69aef09" providerId="LiveId" clId="{DDBC7898-2DDF-4B1E-9BBC-9739C57BCCDF}" dt="2019-12-23T16:03:08.255" v="469" actId="113"/>
        <pc:sldMkLst>
          <pc:docMk/>
          <pc:sldMk cId="2217085044" sldId="289"/>
        </pc:sldMkLst>
        <pc:spChg chg="add mod">
          <ac:chgData name="Jason Horn" userId="0ebeb8fdb69aef09" providerId="LiveId" clId="{DDBC7898-2DDF-4B1E-9BBC-9739C57BCCDF}" dt="2019-12-23T16:03:08.255" v="469" actId="113"/>
          <ac:spMkLst>
            <pc:docMk/>
            <pc:sldMk cId="2217085044" sldId="289"/>
            <ac:spMk id="4" creationId="{380EED11-FAC5-40CF-AA74-DA0EB126121F}"/>
          </ac:spMkLst>
        </pc:spChg>
      </pc:sldChg>
      <pc:sldChg chg="addSp delSp modSp ord">
        <pc:chgData name="Jason Horn" userId="0ebeb8fdb69aef09" providerId="LiveId" clId="{DDBC7898-2DDF-4B1E-9BBC-9739C57BCCDF}" dt="2019-12-23T16:45:38.484" v="863"/>
        <pc:sldMkLst>
          <pc:docMk/>
          <pc:sldMk cId="1870298792" sldId="306"/>
        </pc:sldMkLst>
        <pc:spChg chg="mod">
          <ac:chgData name="Jason Horn" userId="0ebeb8fdb69aef09" providerId="LiveId" clId="{DDBC7898-2DDF-4B1E-9BBC-9739C57BCCDF}" dt="2019-12-23T16:07:00.956" v="577" actId="20577"/>
          <ac:spMkLst>
            <pc:docMk/>
            <pc:sldMk cId="1870298792" sldId="306"/>
            <ac:spMk id="3" creationId="{DEE5446F-B639-4881-8147-B73174F4B00B}"/>
          </ac:spMkLst>
        </pc:spChg>
        <pc:spChg chg="add del">
          <ac:chgData name="Jason Horn" userId="0ebeb8fdb69aef09" providerId="LiveId" clId="{DDBC7898-2DDF-4B1E-9BBC-9739C57BCCDF}" dt="2019-12-23T16:14:10.706" v="672"/>
          <ac:spMkLst>
            <pc:docMk/>
            <pc:sldMk cId="1870298792" sldId="306"/>
            <ac:spMk id="7" creationId="{438ED468-9FA8-4616-9FFD-83B5D6EA764B}"/>
          </ac:spMkLst>
        </pc:spChg>
      </pc:sldChg>
      <pc:sldChg chg="addSp delSp modSp">
        <pc:chgData name="Jason Horn" userId="0ebeb8fdb69aef09" providerId="LiveId" clId="{DDBC7898-2DDF-4B1E-9BBC-9739C57BCCDF}" dt="2019-12-23T17:08:05.882" v="1101" actId="1076"/>
        <pc:sldMkLst>
          <pc:docMk/>
          <pc:sldMk cId="3933282467" sldId="316"/>
        </pc:sldMkLst>
        <pc:spChg chg="mod">
          <ac:chgData name="Jason Horn" userId="0ebeb8fdb69aef09" providerId="LiveId" clId="{DDBC7898-2DDF-4B1E-9BBC-9739C57BCCDF}" dt="2019-12-23T17:04:57.058" v="1061" actId="27636"/>
          <ac:spMkLst>
            <pc:docMk/>
            <pc:sldMk cId="3933282467" sldId="316"/>
            <ac:spMk id="3" creationId="{191D7457-A678-4E45-A350-283CAA69D5D5}"/>
          </ac:spMkLst>
        </pc:spChg>
        <pc:spChg chg="mod">
          <ac:chgData name="Jason Horn" userId="0ebeb8fdb69aef09" providerId="LiveId" clId="{DDBC7898-2DDF-4B1E-9BBC-9739C57BCCDF}" dt="2019-12-23T17:05:19.161" v="1065" actId="20577"/>
          <ac:spMkLst>
            <pc:docMk/>
            <pc:sldMk cId="3933282467" sldId="316"/>
            <ac:spMk id="4" creationId="{3F2C8FBD-6A94-4DD1-A6A4-8BA4A0841E74}"/>
          </ac:spMkLst>
        </pc:spChg>
        <pc:picChg chg="del">
          <ac:chgData name="Jason Horn" userId="0ebeb8fdb69aef09" providerId="LiveId" clId="{DDBC7898-2DDF-4B1E-9BBC-9739C57BCCDF}" dt="2019-12-23T17:05:22.610" v="1066"/>
          <ac:picMkLst>
            <pc:docMk/>
            <pc:sldMk cId="3933282467" sldId="316"/>
            <ac:picMk id="15" creationId="{CFD0944E-0525-44CA-B987-83352C020ACE}"/>
          </ac:picMkLst>
        </pc:picChg>
        <pc:picChg chg="del">
          <ac:chgData name="Jason Horn" userId="0ebeb8fdb69aef09" providerId="LiveId" clId="{DDBC7898-2DDF-4B1E-9BBC-9739C57BCCDF}" dt="2019-12-23T17:05:27.323" v="1067"/>
          <ac:picMkLst>
            <pc:docMk/>
            <pc:sldMk cId="3933282467" sldId="316"/>
            <ac:picMk id="16" creationId="{0246747C-EFCA-4926-9B8E-ED5A2A261EB6}"/>
          </ac:picMkLst>
        </pc:picChg>
        <pc:picChg chg="add mod">
          <ac:chgData name="Jason Horn" userId="0ebeb8fdb69aef09" providerId="LiveId" clId="{DDBC7898-2DDF-4B1E-9BBC-9739C57BCCDF}" dt="2019-12-23T17:08:05.882" v="1101" actId="1076"/>
          <ac:picMkLst>
            <pc:docMk/>
            <pc:sldMk cId="3933282467" sldId="316"/>
            <ac:picMk id="17" creationId="{0C116BD5-5C51-467D-8AB0-E752E17BF86A}"/>
          </ac:picMkLst>
        </pc:picChg>
        <pc:picChg chg="add mod">
          <ac:chgData name="Jason Horn" userId="0ebeb8fdb69aef09" providerId="LiveId" clId="{DDBC7898-2DDF-4B1E-9BBC-9739C57BCCDF}" dt="2019-12-23T17:08:02.302" v="1100" actId="1076"/>
          <ac:picMkLst>
            <pc:docMk/>
            <pc:sldMk cId="3933282467" sldId="316"/>
            <ac:picMk id="20" creationId="{0F452661-1B67-4FC1-B6F8-3DA98C455592}"/>
          </ac:picMkLst>
        </pc:picChg>
        <pc:picChg chg="add mod">
          <ac:chgData name="Jason Horn" userId="0ebeb8fdb69aef09" providerId="LiveId" clId="{DDBC7898-2DDF-4B1E-9BBC-9739C57BCCDF}" dt="2019-12-23T17:06:15.421" v="1075" actId="1076"/>
          <ac:picMkLst>
            <pc:docMk/>
            <pc:sldMk cId="3933282467" sldId="316"/>
            <ac:picMk id="3074" creationId="{8FD11DAB-521D-416C-9934-1C403CC3A65F}"/>
          </ac:picMkLst>
        </pc:picChg>
        <pc:picChg chg="add mod">
          <ac:chgData name="Jason Horn" userId="0ebeb8fdb69aef09" providerId="LiveId" clId="{DDBC7898-2DDF-4B1E-9BBC-9739C57BCCDF}" dt="2019-12-23T17:07:32.844" v="1091" actId="14100"/>
          <ac:picMkLst>
            <pc:docMk/>
            <pc:sldMk cId="3933282467" sldId="316"/>
            <ac:picMk id="3076" creationId="{F0987236-D28E-46B9-8F55-9B785AB75877}"/>
          </ac:picMkLst>
        </pc:picChg>
        <pc:picChg chg="add del mod">
          <ac:chgData name="Jason Horn" userId="0ebeb8fdb69aef09" providerId="LiveId" clId="{DDBC7898-2DDF-4B1E-9BBC-9739C57BCCDF}" dt="2019-12-23T17:07:28.013" v="1088"/>
          <ac:picMkLst>
            <pc:docMk/>
            <pc:sldMk cId="3933282467" sldId="316"/>
            <ac:picMk id="3078" creationId="{6A7F2223-889A-4CEA-ACDC-35C2E9F538FD}"/>
          </ac:picMkLst>
        </pc:picChg>
        <pc:picChg chg="add del mod">
          <ac:chgData name="Jason Horn" userId="0ebeb8fdb69aef09" providerId="LiveId" clId="{DDBC7898-2DDF-4B1E-9BBC-9739C57BCCDF}" dt="2019-12-23T17:07:33.410" v="1092"/>
          <ac:picMkLst>
            <pc:docMk/>
            <pc:sldMk cId="3933282467" sldId="316"/>
            <ac:picMk id="3080" creationId="{1D570012-E606-4D47-A95B-826F4E122FF1}"/>
          </ac:picMkLst>
        </pc:picChg>
        <pc:picChg chg="add mod">
          <ac:chgData name="Jason Horn" userId="0ebeb8fdb69aef09" providerId="LiveId" clId="{DDBC7898-2DDF-4B1E-9BBC-9739C57BCCDF}" dt="2019-12-23T17:07:47.235" v="1096" actId="14100"/>
          <ac:picMkLst>
            <pc:docMk/>
            <pc:sldMk cId="3933282467" sldId="316"/>
            <ac:picMk id="3082" creationId="{1AECA428-CB93-431F-B20A-3C41809CFBC7}"/>
          </ac:picMkLst>
        </pc:picChg>
        <pc:picChg chg="del">
          <ac:chgData name="Jason Horn" userId="0ebeb8fdb69aef09" providerId="LiveId" clId="{DDBC7898-2DDF-4B1E-9BBC-9739C57BCCDF}" dt="2019-12-23T17:04:18.111" v="1017"/>
          <ac:picMkLst>
            <pc:docMk/>
            <pc:sldMk cId="3933282467" sldId="316"/>
            <ac:picMk id="7170" creationId="{39FCDDFD-1688-4D69-B73B-246A4200FD6D}"/>
          </ac:picMkLst>
        </pc:picChg>
        <pc:picChg chg="del">
          <ac:chgData name="Jason Horn" userId="0ebeb8fdb69aef09" providerId="LiveId" clId="{DDBC7898-2DDF-4B1E-9BBC-9739C57BCCDF}" dt="2019-12-23T17:05:31.484" v="1069" actId="478"/>
          <ac:picMkLst>
            <pc:docMk/>
            <pc:sldMk cId="3933282467" sldId="316"/>
            <ac:picMk id="7172" creationId="{B37FAB62-80FC-47A9-944A-C2A677E4539C}"/>
          </ac:picMkLst>
        </pc:picChg>
        <pc:picChg chg="del">
          <ac:chgData name="Jason Horn" userId="0ebeb8fdb69aef09" providerId="LiveId" clId="{DDBC7898-2DDF-4B1E-9BBC-9739C57BCCDF}" dt="2019-12-23T17:05:29.750" v="1068" actId="478"/>
          <ac:picMkLst>
            <pc:docMk/>
            <pc:sldMk cId="3933282467" sldId="316"/>
            <ac:picMk id="7180" creationId="{97E94CAC-8A8B-4D3C-A2F1-48DF96A37C83}"/>
          </ac:picMkLst>
        </pc:picChg>
      </pc:sldChg>
      <pc:sldChg chg="modSp add del">
        <pc:chgData name="Jason Horn" userId="0ebeb8fdb69aef09" providerId="LiveId" clId="{DDBC7898-2DDF-4B1E-9BBC-9739C57BCCDF}" dt="2019-12-23T16:16:06.128" v="723" actId="47"/>
        <pc:sldMkLst>
          <pc:docMk/>
          <pc:sldMk cId="3350148052" sldId="326"/>
        </pc:sldMkLst>
        <pc:spChg chg="mod">
          <ac:chgData name="Jason Horn" userId="0ebeb8fdb69aef09" providerId="LiveId" clId="{DDBC7898-2DDF-4B1E-9BBC-9739C57BCCDF}" dt="2019-12-23T16:15:42.632" v="702" actId="20577"/>
          <ac:spMkLst>
            <pc:docMk/>
            <pc:sldMk cId="3350148052" sldId="326"/>
            <ac:spMk id="2" creationId="{EFF48C0A-6FB4-4DD2-A182-1F71FB790084}"/>
          </ac:spMkLst>
        </pc:spChg>
        <pc:spChg chg="mod">
          <ac:chgData name="Jason Horn" userId="0ebeb8fdb69aef09" providerId="LiveId" clId="{DDBC7898-2DDF-4B1E-9BBC-9739C57BCCDF}" dt="2019-12-23T16:15:47.517" v="707" actId="20577"/>
          <ac:spMkLst>
            <pc:docMk/>
            <pc:sldMk cId="3350148052" sldId="326"/>
            <ac:spMk id="4" creationId="{ACD6A66A-DBE4-437B-85C6-60E38E64BC39}"/>
          </ac:spMkLst>
        </pc:spChg>
        <pc:spChg chg="mod">
          <ac:chgData name="Jason Horn" userId="0ebeb8fdb69aef09" providerId="LiveId" clId="{DDBC7898-2DDF-4B1E-9BBC-9739C57BCCDF}" dt="2019-12-23T16:15:51.326" v="713" actId="20577"/>
          <ac:spMkLst>
            <pc:docMk/>
            <pc:sldMk cId="3350148052" sldId="326"/>
            <ac:spMk id="6" creationId="{BDFBEF2F-BC55-4197-9D47-200B6F6E4E3F}"/>
          </ac:spMkLst>
        </pc:spChg>
        <pc:spChg chg="mod">
          <ac:chgData name="Jason Horn" userId="0ebeb8fdb69aef09" providerId="LiveId" clId="{DDBC7898-2DDF-4B1E-9BBC-9739C57BCCDF}" dt="2019-12-23T16:16:01.711" v="722" actId="20577"/>
          <ac:spMkLst>
            <pc:docMk/>
            <pc:sldMk cId="3350148052" sldId="326"/>
            <ac:spMk id="8" creationId="{48DD8DDF-71A4-4CB9-A394-5C7D393F74F5}"/>
          </ac:spMkLst>
        </pc:spChg>
      </pc:sldChg>
      <pc:sldChg chg="addSp modSp add setBg">
        <pc:chgData name="Jason Horn" userId="0ebeb8fdb69aef09" providerId="LiveId" clId="{DDBC7898-2DDF-4B1E-9BBC-9739C57BCCDF}" dt="2019-12-23T17:34:21.905" v="1607" actId="5793"/>
        <pc:sldMkLst>
          <pc:docMk/>
          <pc:sldMk cId="1520303206" sldId="367"/>
        </pc:sldMkLst>
        <pc:spChg chg="mod">
          <ac:chgData name="Jason Horn" userId="0ebeb8fdb69aef09" providerId="LiveId" clId="{DDBC7898-2DDF-4B1E-9BBC-9739C57BCCDF}" dt="2019-12-23T17:34:07.649" v="1605" actId="1076"/>
          <ac:spMkLst>
            <pc:docMk/>
            <pc:sldMk cId="1520303206" sldId="367"/>
            <ac:spMk id="2" creationId="{E1EA42CB-CEA4-4D06-9E07-1CF151E6FEF5}"/>
          </ac:spMkLst>
        </pc:spChg>
        <pc:spChg chg="mod">
          <ac:chgData name="Jason Horn" userId="0ebeb8fdb69aef09" providerId="LiveId" clId="{DDBC7898-2DDF-4B1E-9BBC-9739C57BCCDF}" dt="2019-12-23T17:34:21.905" v="1607" actId="5793"/>
          <ac:spMkLst>
            <pc:docMk/>
            <pc:sldMk cId="1520303206" sldId="367"/>
            <ac:spMk id="3" creationId="{0A2A5496-B0E1-4F85-BE82-EDD3897A7F7D}"/>
          </ac:spMkLst>
        </pc:spChg>
        <pc:picChg chg="add mod">
          <ac:chgData name="Jason Horn" userId="0ebeb8fdb69aef09" providerId="LiveId" clId="{DDBC7898-2DDF-4B1E-9BBC-9739C57BCCDF}" dt="2019-12-23T17:33:18.333" v="1583" actId="207"/>
          <ac:picMkLst>
            <pc:docMk/>
            <pc:sldMk cId="1520303206" sldId="367"/>
            <ac:picMk id="4" creationId="{64F3EA5B-5E38-4932-93DE-4BA92F2B0B50}"/>
          </ac:picMkLst>
        </pc:picChg>
      </pc:sldChg>
      <pc:sldChg chg="modSp add del setBg">
        <pc:chgData name="Jason Horn" userId="0ebeb8fdb69aef09" providerId="LiveId" clId="{DDBC7898-2DDF-4B1E-9BBC-9739C57BCCDF}" dt="2019-12-23T17:34:29.021" v="1608" actId="47"/>
        <pc:sldMkLst>
          <pc:docMk/>
          <pc:sldMk cId="3202349516" sldId="382"/>
        </pc:sldMkLst>
        <pc:spChg chg="mod">
          <ac:chgData name="Jason Horn" userId="0ebeb8fdb69aef09" providerId="LiveId" clId="{DDBC7898-2DDF-4B1E-9BBC-9739C57BCCDF}" dt="2019-12-23T17:12:29.479" v="1313" actId="20577"/>
          <ac:spMkLst>
            <pc:docMk/>
            <pc:sldMk cId="3202349516" sldId="382"/>
            <ac:spMk id="2" creationId="{61C808DB-1D26-47D9-9C46-C41D9E7B4F78}"/>
          </ac:spMkLst>
        </pc:spChg>
        <pc:spChg chg="mod">
          <ac:chgData name="Jason Horn" userId="0ebeb8fdb69aef09" providerId="LiveId" clId="{DDBC7898-2DDF-4B1E-9BBC-9739C57BCCDF}" dt="2019-12-23T17:13:37.855" v="1462" actId="20577"/>
          <ac:spMkLst>
            <pc:docMk/>
            <pc:sldMk cId="3202349516" sldId="382"/>
            <ac:spMk id="3" creationId="{B63A7185-4FB1-4E96-9BAE-24FF8AE9D048}"/>
          </ac:spMkLst>
        </pc:spChg>
        <pc:picChg chg="mod">
          <ac:chgData name="Jason Horn" userId="0ebeb8fdb69aef09" providerId="LiveId" clId="{DDBC7898-2DDF-4B1E-9BBC-9739C57BCCDF}" dt="2019-12-23T17:14:13.055" v="1465" actId="207"/>
          <ac:picMkLst>
            <pc:docMk/>
            <pc:sldMk cId="3202349516" sldId="382"/>
            <ac:picMk id="7" creationId="{12C8CE56-587C-47DC-A26E-DA1E457F87AA}"/>
          </ac:picMkLst>
        </pc:picChg>
      </pc:sldChg>
      <pc:sldChg chg="addSp delSp modSp">
        <pc:chgData name="Jason Horn" userId="0ebeb8fdb69aef09" providerId="LiveId" clId="{DDBC7898-2DDF-4B1E-9BBC-9739C57BCCDF}" dt="2019-12-23T17:32:10.240" v="1578"/>
        <pc:sldMkLst>
          <pc:docMk/>
          <pc:sldMk cId="1546122449" sldId="393"/>
        </pc:sldMkLst>
        <pc:spChg chg="add del mod">
          <ac:chgData name="Jason Horn" userId="0ebeb8fdb69aef09" providerId="LiveId" clId="{DDBC7898-2DDF-4B1E-9BBC-9739C57BCCDF}" dt="2019-12-23T17:32:10.240" v="1578"/>
          <ac:spMkLst>
            <pc:docMk/>
            <pc:sldMk cId="1546122449" sldId="393"/>
            <ac:spMk id="2" creationId="{FC8304DD-CD0D-41FF-A64E-C8A08A3336D8}"/>
          </ac:spMkLst>
        </pc:spChg>
        <pc:spChg chg="del mod">
          <ac:chgData name="Jason Horn" userId="0ebeb8fdb69aef09" providerId="LiveId" clId="{DDBC7898-2DDF-4B1E-9BBC-9739C57BCCDF}" dt="2019-12-23T17:17:11.827" v="1522"/>
          <ac:spMkLst>
            <pc:docMk/>
            <pc:sldMk cId="1546122449" sldId="393"/>
            <ac:spMk id="5" creationId="{FFE32BB6-7BD0-4D71-A29E-0036895C0942}"/>
          </ac:spMkLst>
        </pc:spChg>
      </pc:sldChg>
      <pc:sldChg chg="modSp">
        <pc:chgData name="Jason Horn" userId="0ebeb8fdb69aef09" providerId="LiveId" clId="{DDBC7898-2DDF-4B1E-9BBC-9739C57BCCDF}" dt="2019-12-23T17:18:48.359" v="1548" actId="20577"/>
        <pc:sldMkLst>
          <pc:docMk/>
          <pc:sldMk cId="2245879318" sldId="415"/>
        </pc:sldMkLst>
        <pc:spChg chg="mod">
          <ac:chgData name="Jason Horn" userId="0ebeb8fdb69aef09" providerId="LiveId" clId="{DDBC7898-2DDF-4B1E-9BBC-9739C57BCCDF}" dt="2019-12-23T17:18:48.359" v="1548" actId="20577"/>
          <ac:spMkLst>
            <pc:docMk/>
            <pc:sldMk cId="2245879318" sldId="415"/>
            <ac:spMk id="4" creationId="{9513FD2D-C7B2-4BFC-940A-6E2C3AA94FA2}"/>
          </ac:spMkLst>
        </pc:spChg>
      </pc:sldChg>
      <pc:sldChg chg="addSp modSp">
        <pc:chgData name="Jason Horn" userId="0ebeb8fdb69aef09" providerId="LiveId" clId="{DDBC7898-2DDF-4B1E-9BBC-9739C57BCCDF}" dt="2019-12-23T17:17:32.635" v="1527" actId="403"/>
        <pc:sldMkLst>
          <pc:docMk/>
          <pc:sldMk cId="4194680603" sldId="418"/>
        </pc:sldMkLst>
        <pc:spChg chg="add mod">
          <ac:chgData name="Jason Horn" userId="0ebeb8fdb69aef09" providerId="LiveId" clId="{DDBC7898-2DDF-4B1E-9BBC-9739C57BCCDF}" dt="2019-12-23T17:17:32.635" v="1527" actId="403"/>
          <ac:spMkLst>
            <pc:docMk/>
            <pc:sldMk cId="4194680603" sldId="418"/>
            <ac:spMk id="6" creationId="{6C9844A0-C234-46C0-9539-33F0D9A20A2E}"/>
          </ac:spMkLst>
        </pc:spChg>
      </pc:sldChg>
      <pc:sldChg chg="modSp">
        <pc:chgData name="Jason Horn" userId="0ebeb8fdb69aef09" providerId="LiveId" clId="{DDBC7898-2DDF-4B1E-9BBC-9739C57BCCDF}" dt="2019-12-23T17:18:35.962" v="1532" actId="1582"/>
        <pc:sldMkLst>
          <pc:docMk/>
          <pc:sldMk cId="2086132709" sldId="420"/>
        </pc:sldMkLst>
        <pc:spChg chg="mod">
          <ac:chgData name="Jason Horn" userId="0ebeb8fdb69aef09" providerId="LiveId" clId="{DDBC7898-2DDF-4B1E-9BBC-9739C57BCCDF}" dt="2019-12-23T17:18:35.962" v="1532" actId="1582"/>
          <ac:spMkLst>
            <pc:docMk/>
            <pc:sldMk cId="2086132709" sldId="420"/>
            <ac:spMk id="2" creationId="{32A144AE-414B-4034-BCAA-3CCEAA7D7EE6}"/>
          </ac:spMkLst>
        </pc:spChg>
      </pc:sldChg>
      <pc:sldChg chg="modSp">
        <pc:chgData name="Jason Horn" userId="0ebeb8fdb69aef09" providerId="LiveId" clId="{DDBC7898-2DDF-4B1E-9BBC-9739C57BCCDF}" dt="2019-12-23T17:19:23.221" v="1550" actId="20577"/>
        <pc:sldMkLst>
          <pc:docMk/>
          <pc:sldMk cId="4153559093" sldId="434"/>
        </pc:sldMkLst>
        <pc:spChg chg="mod">
          <ac:chgData name="Jason Horn" userId="0ebeb8fdb69aef09" providerId="LiveId" clId="{DDBC7898-2DDF-4B1E-9BBC-9739C57BCCDF}" dt="2019-12-23T17:19:23.221" v="1550" actId="20577"/>
          <ac:spMkLst>
            <pc:docMk/>
            <pc:sldMk cId="4153559093" sldId="434"/>
            <ac:spMk id="5" creationId="{C63D2F68-EC7C-4F7A-B2A1-B40BB070F07F}"/>
          </ac:spMkLst>
        </pc:spChg>
      </pc:sldChg>
      <pc:sldChg chg="modSp">
        <pc:chgData name="Jason Horn" userId="0ebeb8fdb69aef09" providerId="LiveId" clId="{DDBC7898-2DDF-4B1E-9BBC-9739C57BCCDF}" dt="2019-12-23T17:19:33.131" v="1552" actId="20577"/>
        <pc:sldMkLst>
          <pc:docMk/>
          <pc:sldMk cId="1035632896" sldId="437"/>
        </pc:sldMkLst>
        <pc:spChg chg="mod">
          <ac:chgData name="Jason Horn" userId="0ebeb8fdb69aef09" providerId="LiveId" clId="{DDBC7898-2DDF-4B1E-9BBC-9739C57BCCDF}" dt="2019-12-23T17:19:33.131" v="1552" actId="20577"/>
          <ac:spMkLst>
            <pc:docMk/>
            <pc:sldMk cId="1035632896" sldId="437"/>
            <ac:spMk id="5" creationId="{63D9A82C-FC73-4C12-9869-559861D39A8E}"/>
          </ac:spMkLst>
        </pc:spChg>
      </pc:sldChg>
      <pc:sldChg chg="modSp">
        <pc:chgData name="Jason Horn" userId="0ebeb8fdb69aef09" providerId="LiveId" clId="{DDBC7898-2DDF-4B1E-9BBC-9739C57BCCDF}" dt="2019-12-23T17:20:29.553" v="1570" actId="2711"/>
        <pc:sldMkLst>
          <pc:docMk/>
          <pc:sldMk cId="2354896972" sldId="441"/>
        </pc:sldMkLst>
        <pc:graphicFrameChg chg="mod">
          <ac:chgData name="Jason Horn" userId="0ebeb8fdb69aef09" providerId="LiveId" clId="{DDBC7898-2DDF-4B1E-9BBC-9739C57BCCDF}" dt="2019-12-23T17:20:29.553" v="1570" actId="2711"/>
          <ac:graphicFrameMkLst>
            <pc:docMk/>
            <pc:sldMk cId="2354896972" sldId="441"/>
            <ac:graphicFrameMk id="5" creationId="{42A8977B-3FE6-4F1E-AE34-96CC1C9FF5D6}"/>
          </ac:graphicFrameMkLst>
        </pc:graphicFrameChg>
      </pc:sldChg>
      <pc:sldChg chg="modSp">
        <pc:chgData name="Jason Horn" userId="0ebeb8fdb69aef09" providerId="LiveId" clId="{DDBC7898-2DDF-4B1E-9BBC-9739C57BCCDF}" dt="2019-12-23T17:20:58.352" v="1574" actId="2711"/>
        <pc:sldMkLst>
          <pc:docMk/>
          <pc:sldMk cId="4088408566" sldId="445"/>
        </pc:sldMkLst>
        <pc:spChg chg="mod">
          <ac:chgData name="Jason Horn" userId="0ebeb8fdb69aef09" providerId="LiveId" clId="{DDBC7898-2DDF-4B1E-9BBC-9739C57BCCDF}" dt="2019-12-23T17:20:51.967" v="1573" actId="2711"/>
          <ac:spMkLst>
            <pc:docMk/>
            <pc:sldMk cId="4088408566" sldId="445"/>
            <ac:spMk id="2" creationId="{39BCD3C5-F41C-4CF1-81A2-3C8259EA5DDE}"/>
          </ac:spMkLst>
        </pc:spChg>
        <pc:spChg chg="mod">
          <ac:chgData name="Jason Horn" userId="0ebeb8fdb69aef09" providerId="LiveId" clId="{DDBC7898-2DDF-4B1E-9BBC-9739C57BCCDF}" dt="2019-12-23T17:20:58.352" v="1574" actId="2711"/>
          <ac:spMkLst>
            <pc:docMk/>
            <pc:sldMk cId="4088408566" sldId="445"/>
            <ac:spMk id="3" creationId="{71C2442B-F38C-48FA-90CB-79C5210AFA84}"/>
          </ac:spMkLst>
        </pc:spChg>
      </pc:sldChg>
      <pc:sldChg chg="addSp delSp modSp add del">
        <pc:chgData name="Jason Horn" userId="0ebeb8fdb69aef09" providerId="LiveId" clId="{DDBC7898-2DDF-4B1E-9BBC-9739C57BCCDF}" dt="2019-12-23T16:01:35.063" v="402" actId="47"/>
        <pc:sldMkLst>
          <pc:docMk/>
          <pc:sldMk cId="2007679336" sldId="456"/>
        </pc:sldMkLst>
        <pc:spChg chg="del">
          <ac:chgData name="Jason Horn" userId="0ebeb8fdb69aef09" providerId="LiveId" clId="{DDBC7898-2DDF-4B1E-9BBC-9739C57BCCDF}" dt="2019-12-23T15:52:19.243" v="77"/>
          <ac:spMkLst>
            <pc:docMk/>
            <pc:sldMk cId="2007679336" sldId="456"/>
            <ac:spMk id="2" creationId="{D438F9EA-DCC9-4D4D-B2E2-9047E90C6C57}"/>
          </ac:spMkLst>
        </pc:spChg>
        <pc:spChg chg="del">
          <ac:chgData name="Jason Horn" userId="0ebeb8fdb69aef09" providerId="LiveId" clId="{DDBC7898-2DDF-4B1E-9BBC-9739C57BCCDF}" dt="2019-12-23T15:52:19.243" v="77"/>
          <ac:spMkLst>
            <pc:docMk/>
            <pc:sldMk cId="2007679336" sldId="456"/>
            <ac:spMk id="3" creationId="{0FC915FB-D9D4-4F7D-92A0-33FB943063B3}"/>
          </ac:spMkLst>
        </pc:spChg>
        <pc:spChg chg="add mod">
          <ac:chgData name="Jason Horn" userId="0ebeb8fdb69aef09" providerId="LiveId" clId="{DDBC7898-2DDF-4B1E-9BBC-9739C57BCCDF}" dt="2019-12-23T15:55:37.043" v="220" actId="20577"/>
          <ac:spMkLst>
            <pc:docMk/>
            <pc:sldMk cId="2007679336" sldId="456"/>
            <ac:spMk id="4" creationId="{25993560-2FD4-4A14-B2CE-E41D6B118F61}"/>
          </ac:spMkLst>
        </pc:spChg>
        <pc:spChg chg="add mod">
          <ac:chgData name="Jason Horn" userId="0ebeb8fdb69aef09" providerId="LiveId" clId="{DDBC7898-2DDF-4B1E-9BBC-9739C57BCCDF}" dt="2019-12-23T15:57:26.651" v="323" actId="313"/>
          <ac:spMkLst>
            <pc:docMk/>
            <pc:sldMk cId="2007679336" sldId="456"/>
            <ac:spMk id="5" creationId="{E5555A5F-D412-428C-84DE-E7AD610D8D6B}"/>
          </ac:spMkLst>
        </pc:spChg>
        <pc:spChg chg="add del mod">
          <ac:chgData name="Jason Horn" userId="0ebeb8fdb69aef09" providerId="LiveId" clId="{DDBC7898-2DDF-4B1E-9BBC-9739C57BCCDF}" dt="2019-12-23T15:57:52.042" v="324"/>
          <ac:spMkLst>
            <pc:docMk/>
            <pc:sldMk cId="2007679336" sldId="456"/>
            <ac:spMk id="6" creationId="{5168823A-A486-4F79-956C-7E111970AC22}"/>
          </ac:spMkLst>
        </pc:spChg>
        <pc:picChg chg="add">
          <ac:chgData name="Jason Horn" userId="0ebeb8fdb69aef09" providerId="LiveId" clId="{DDBC7898-2DDF-4B1E-9BBC-9739C57BCCDF}" dt="2019-12-23T15:57:52.042" v="324"/>
          <ac:picMkLst>
            <pc:docMk/>
            <pc:sldMk cId="2007679336" sldId="456"/>
            <ac:picMk id="2050" creationId="{54D918EB-4167-477D-ABA5-E476960BA049}"/>
          </ac:picMkLst>
        </pc:picChg>
      </pc:sldChg>
      <pc:sldChg chg="add del">
        <pc:chgData name="Jason Horn" userId="0ebeb8fdb69aef09" providerId="LiveId" clId="{DDBC7898-2DDF-4B1E-9BBC-9739C57BCCDF}" dt="2019-12-23T15:52:15.789" v="76"/>
        <pc:sldMkLst>
          <pc:docMk/>
          <pc:sldMk cId="118501902" sldId="457"/>
        </pc:sldMkLst>
      </pc:sldChg>
      <pc:sldChg chg="modSp add del">
        <pc:chgData name="Jason Horn" userId="0ebeb8fdb69aef09" providerId="LiveId" clId="{DDBC7898-2DDF-4B1E-9BBC-9739C57BCCDF}" dt="2019-12-23T16:01:35.063" v="402" actId="47"/>
        <pc:sldMkLst>
          <pc:docMk/>
          <pc:sldMk cId="2972965643" sldId="457"/>
        </pc:sldMkLst>
        <pc:spChg chg="mod">
          <ac:chgData name="Jason Horn" userId="0ebeb8fdb69aef09" providerId="LiveId" clId="{DDBC7898-2DDF-4B1E-9BBC-9739C57BCCDF}" dt="2019-12-23T15:58:04.652" v="351" actId="313"/>
          <ac:spMkLst>
            <pc:docMk/>
            <pc:sldMk cId="2972965643" sldId="457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8:10.045" v="352" actId="5793"/>
          <ac:spMkLst>
            <pc:docMk/>
            <pc:sldMk cId="2972965643" sldId="457"/>
            <ac:spMk id="5" creationId="{E5555A5F-D412-428C-84DE-E7AD610D8D6B}"/>
          </ac:spMkLst>
        </pc:spChg>
      </pc:sldChg>
      <pc:sldChg chg="add del">
        <pc:chgData name="Jason Horn" userId="0ebeb8fdb69aef09" providerId="LiveId" clId="{DDBC7898-2DDF-4B1E-9BBC-9739C57BCCDF}" dt="2019-12-23T15:52:15.347" v="75"/>
        <pc:sldMkLst>
          <pc:docMk/>
          <pc:sldMk cId="738430806" sldId="458"/>
        </pc:sldMkLst>
      </pc:sldChg>
      <pc:sldChg chg="modSp add del">
        <pc:chgData name="Jason Horn" userId="0ebeb8fdb69aef09" providerId="LiveId" clId="{DDBC7898-2DDF-4B1E-9BBC-9739C57BCCDF}" dt="2019-12-23T16:01:35.063" v="402" actId="47"/>
        <pc:sldMkLst>
          <pc:docMk/>
          <pc:sldMk cId="3535732889" sldId="458"/>
        </pc:sldMkLst>
        <pc:spChg chg="mod">
          <ac:chgData name="Jason Horn" userId="0ebeb8fdb69aef09" providerId="LiveId" clId="{DDBC7898-2DDF-4B1E-9BBC-9739C57BCCDF}" dt="2019-12-23T15:58:32.083" v="371" actId="313"/>
          <ac:spMkLst>
            <pc:docMk/>
            <pc:sldMk cId="3535732889" sldId="458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8:34.188" v="372" actId="5793"/>
          <ac:spMkLst>
            <pc:docMk/>
            <pc:sldMk cId="3535732889" sldId="458"/>
            <ac:spMk id="5" creationId="{E5555A5F-D412-428C-84DE-E7AD610D8D6B}"/>
          </ac:spMkLst>
        </pc:spChg>
      </pc:sldChg>
      <pc:sldChg chg="add del">
        <pc:chgData name="Jason Horn" userId="0ebeb8fdb69aef09" providerId="LiveId" clId="{DDBC7898-2DDF-4B1E-9BBC-9739C57BCCDF}" dt="2019-12-23T15:52:14.854" v="74"/>
        <pc:sldMkLst>
          <pc:docMk/>
          <pc:sldMk cId="496269751" sldId="459"/>
        </pc:sldMkLst>
      </pc:sldChg>
      <pc:sldChg chg="addSp delSp modSp add ord">
        <pc:chgData name="Jason Horn" userId="0ebeb8fdb69aef09" providerId="LiveId" clId="{DDBC7898-2DDF-4B1E-9BBC-9739C57BCCDF}" dt="2019-12-23T16:01:32.297" v="401"/>
        <pc:sldMkLst>
          <pc:docMk/>
          <pc:sldMk cId="2597387331" sldId="459"/>
        </pc:sldMkLst>
        <pc:spChg chg="mod">
          <ac:chgData name="Jason Horn" userId="0ebeb8fdb69aef09" providerId="LiveId" clId="{DDBC7898-2DDF-4B1E-9BBC-9739C57BCCDF}" dt="2019-12-23T15:52:29.325" v="86" actId="20577"/>
          <ac:spMkLst>
            <pc:docMk/>
            <pc:sldMk cId="2597387331" sldId="459"/>
            <ac:spMk id="4" creationId="{25993560-2FD4-4A14-B2CE-E41D6B118F61}"/>
          </ac:spMkLst>
        </pc:spChg>
        <pc:spChg chg="mod">
          <ac:chgData name="Jason Horn" userId="0ebeb8fdb69aef09" providerId="LiveId" clId="{DDBC7898-2DDF-4B1E-9BBC-9739C57BCCDF}" dt="2019-12-23T15:53:49.998" v="195" actId="20577"/>
          <ac:spMkLst>
            <pc:docMk/>
            <pc:sldMk cId="2597387331" sldId="459"/>
            <ac:spMk id="5" creationId="{E5555A5F-D412-428C-84DE-E7AD610D8D6B}"/>
          </ac:spMkLst>
        </pc:spChg>
        <pc:spChg chg="del">
          <ac:chgData name="Jason Horn" userId="0ebeb8fdb69aef09" providerId="LiveId" clId="{DDBC7898-2DDF-4B1E-9BBC-9739C57BCCDF}" dt="2019-12-23T15:55:01.324" v="196"/>
          <ac:spMkLst>
            <pc:docMk/>
            <pc:sldMk cId="2597387331" sldId="459"/>
            <ac:spMk id="6" creationId="{5168823A-A486-4F79-956C-7E111970AC22}"/>
          </ac:spMkLst>
        </pc:spChg>
        <pc:picChg chg="add mod">
          <ac:chgData name="Jason Horn" userId="0ebeb8fdb69aef09" providerId="LiveId" clId="{DDBC7898-2DDF-4B1E-9BBC-9739C57BCCDF}" dt="2019-12-23T15:55:22.208" v="202" actId="732"/>
          <ac:picMkLst>
            <pc:docMk/>
            <pc:sldMk cId="2597387331" sldId="459"/>
            <ac:picMk id="1026" creationId="{F7637B90-4E63-4596-BDC4-4E7CB18DF46D}"/>
          </ac:picMkLst>
        </pc:picChg>
      </pc:sldChg>
      <pc:sldChg chg="addSp delSp modSp add del">
        <pc:chgData name="Jason Horn" userId="0ebeb8fdb69aef09" providerId="LiveId" clId="{DDBC7898-2DDF-4B1E-9BBC-9739C57BCCDF}" dt="2019-12-23T16:24:24.068" v="861" actId="47"/>
        <pc:sldMkLst>
          <pc:docMk/>
          <pc:sldMk cId="2125034470" sldId="460"/>
        </pc:sldMkLst>
        <pc:spChg chg="del">
          <ac:chgData name="Jason Horn" userId="0ebeb8fdb69aef09" providerId="LiveId" clId="{DDBC7898-2DDF-4B1E-9BBC-9739C57BCCDF}" dt="2019-12-23T16:05:44.362" v="514"/>
          <ac:spMkLst>
            <pc:docMk/>
            <pc:sldMk cId="2125034470" sldId="460"/>
            <ac:spMk id="2" creationId="{950CE17A-E661-4003-8F9B-E22DBC7D763A}"/>
          </ac:spMkLst>
        </pc:spChg>
        <pc:spChg chg="del">
          <ac:chgData name="Jason Horn" userId="0ebeb8fdb69aef09" providerId="LiveId" clId="{DDBC7898-2DDF-4B1E-9BBC-9739C57BCCDF}" dt="2019-12-23T16:05:37.202" v="512"/>
          <ac:spMkLst>
            <pc:docMk/>
            <pc:sldMk cId="2125034470" sldId="460"/>
            <ac:spMk id="3" creationId="{1DBA3796-6F2D-44AF-8130-46BECB44080F}"/>
          </ac:spMkLst>
        </pc:spChg>
        <pc:spChg chg="del">
          <ac:chgData name="Jason Horn" userId="0ebeb8fdb69aef09" providerId="LiveId" clId="{DDBC7898-2DDF-4B1E-9BBC-9739C57BCCDF}" dt="2019-12-23T16:05:40.349" v="513"/>
          <ac:spMkLst>
            <pc:docMk/>
            <pc:sldMk cId="2125034470" sldId="460"/>
            <ac:spMk id="4" creationId="{3FF8FC26-A598-4628-8820-033AA554AEE0}"/>
          </ac:spMkLst>
        </pc:spChg>
        <pc:spChg chg="add mod ord">
          <ac:chgData name="Jason Horn" userId="0ebeb8fdb69aef09" providerId="LiveId" clId="{DDBC7898-2DDF-4B1E-9BBC-9739C57BCCDF}" dt="2019-12-23T16:09:36.018" v="640" actId="166"/>
          <ac:spMkLst>
            <pc:docMk/>
            <pc:sldMk cId="2125034470" sldId="460"/>
            <ac:spMk id="5" creationId="{9C8AF6B2-F6A6-4D70-B099-93320A72DAC3}"/>
          </ac:spMkLst>
        </pc:spChg>
        <pc:spChg chg="add mod">
          <ac:chgData name="Jason Horn" userId="0ebeb8fdb69aef09" providerId="LiveId" clId="{DDBC7898-2DDF-4B1E-9BBC-9739C57BCCDF}" dt="2019-12-23T16:08:20.221" v="628" actId="208"/>
          <ac:spMkLst>
            <pc:docMk/>
            <pc:sldMk cId="2125034470" sldId="460"/>
            <ac:spMk id="6" creationId="{E0D4B160-B0E4-4007-921D-A4CBCD9C5E4D}"/>
          </ac:spMkLst>
        </pc:spChg>
        <pc:spChg chg="add mod">
          <ac:chgData name="Jason Horn" userId="0ebeb8fdb69aef09" providerId="LiveId" clId="{DDBC7898-2DDF-4B1E-9BBC-9739C57BCCDF}" dt="2019-12-23T16:08:11.061" v="626" actId="208"/>
          <ac:spMkLst>
            <pc:docMk/>
            <pc:sldMk cId="2125034470" sldId="460"/>
            <ac:spMk id="7" creationId="{D4F3DFEF-4A03-407F-A258-A07970CAC6F3}"/>
          </ac:spMkLst>
        </pc:spChg>
        <pc:spChg chg="add mod">
          <ac:chgData name="Jason Horn" userId="0ebeb8fdb69aef09" providerId="LiveId" clId="{DDBC7898-2DDF-4B1E-9BBC-9739C57BCCDF}" dt="2019-12-23T16:23:27.718" v="853" actId="1076"/>
          <ac:spMkLst>
            <pc:docMk/>
            <pc:sldMk cId="2125034470" sldId="460"/>
            <ac:spMk id="8" creationId="{7046BC7F-498D-430B-8DF7-A6FDD4283402}"/>
          </ac:spMkLst>
        </pc:spChg>
        <pc:spChg chg="add mod">
          <ac:chgData name="Jason Horn" userId="0ebeb8fdb69aef09" providerId="LiveId" clId="{DDBC7898-2DDF-4B1E-9BBC-9739C57BCCDF}" dt="2019-12-23T16:09:29.675" v="639" actId="1076"/>
          <ac:spMkLst>
            <pc:docMk/>
            <pc:sldMk cId="2125034470" sldId="460"/>
            <ac:spMk id="9" creationId="{DD8E3D9C-467A-4E46-BC99-CFB5C1A47152}"/>
          </ac:spMkLst>
        </pc:spChg>
        <pc:spChg chg="add mod">
          <ac:chgData name="Jason Horn" userId="0ebeb8fdb69aef09" providerId="LiveId" clId="{DDBC7898-2DDF-4B1E-9BBC-9739C57BCCDF}" dt="2019-12-23T16:10:23.802" v="645" actId="208"/>
          <ac:spMkLst>
            <pc:docMk/>
            <pc:sldMk cId="2125034470" sldId="460"/>
            <ac:spMk id="10" creationId="{6A28E710-F119-41BE-8289-A1D1234EE032}"/>
          </ac:spMkLst>
        </pc:spChg>
      </pc:sldChg>
      <pc:sldChg chg="addSp delSp add del setBg delDesignElem">
        <pc:chgData name="Jason Horn" userId="0ebeb8fdb69aef09" providerId="LiveId" clId="{DDBC7898-2DDF-4B1E-9BBC-9739C57BCCDF}" dt="2019-12-23T16:04:55.481" v="510"/>
        <pc:sldMkLst>
          <pc:docMk/>
          <pc:sldMk cId="3859706806" sldId="460"/>
        </pc:sldMkLst>
        <pc:spChg chg="add del">
          <ac:chgData name="Jason Horn" userId="0ebeb8fdb69aef09" providerId="LiveId" clId="{DDBC7898-2DDF-4B1E-9BBC-9739C57BCCDF}" dt="2019-12-23T16:04:55.481" v="510"/>
          <ac:spMkLst>
            <pc:docMk/>
            <pc:sldMk cId="3859706806" sldId="460"/>
            <ac:spMk id="71" creationId="{4038CB10-1F5C-4D54-9DF7-12586DE5B007}"/>
          </ac:spMkLst>
        </pc:spChg>
        <pc:spChg chg="add del">
          <ac:chgData name="Jason Horn" userId="0ebeb8fdb69aef09" providerId="LiveId" clId="{DDBC7898-2DDF-4B1E-9BBC-9739C57BCCDF}" dt="2019-12-23T16:04:55.481" v="510"/>
          <ac:spMkLst>
            <pc:docMk/>
            <pc:sldMk cId="3859706806" sldId="460"/>
            <ac:spMk id="73" creationId="{73ED6512-6858-4552-B699-9A97FE9A4EA2}"/>
          </ac:spMkLst>
        </pc:spChg>
      </pc:sldChg>
      <pc:sldChg chg="addSp delSp modSp add del">
        <pc:chgData name="Jason Horn" userId="0ebeb8fdb69aef09" providerId="LiveId" clId="{DDBC7898-2DDF-4B1E-9BBC-9739C57BCCDF}" dt="2019-12-23T16:22:08.851" v="844" actId="47"/>
        <pc:sldMkLst>
          <pc:docMk/>
          <pc:sldMk cId="3837741713" sldId="461"/>
        </pc:sldMkLst>
        <pc:spChg chg="mod">
          <ac:chgData name="Jason Horn" userId="0ebeb8fdb69aef09" providerId="LiveId" clId="{DDBC7898-2DDF-4B1E-9BBC-9739C57BCCDF}" dt="2019-12-23T16:13:32.889" v="670" actId="122"/>
          <ac:spMkLst>
            <pc:docMk/>
            <pc:sldMk cId="3837741713" sldId="461"/>
            <ac:spMk id="2" creationId="{6F45AE5B-45D8-458B-8A54-113B8064A468}"/>
          </ac:spMkLst>
        </pc:spChg>
        <pc:spChg chg="del">
          <ac:chgData name="Jason Horn" userId="0ebeb8fdb69aef09" providerId="LiveId" clId="{DDBC7898-2DDF-4B1E-9BBC-9739C57BCCDF}" dt="2019-12-23T16:16:17.963" v="724"/>
          <ac:spMkLst>
            <pc:docMk/>
            <pc:sldMk cId="3837741713" sldId="461"/>
            <ac:spMk id="3" creationId="{9D96538D-F254-489B-A885-523FB68F5A54}"/>
          </ac:spMkLst>
        </pc:spChg>
        <pc:spChg chg="del">
          <ac:chgData name="Jason Horn" userId="0ebeb8fdb69aef09" providerId="LiveId" clId="{DDBC7898-2DDF-4B1E-9BBC-9739C57BCCDF}" dt="2019-12-23T16:16:24.813" v="725"/>
          <ac:spMkLst>
            <pc:docMk/>
            <pc:sldMk cId="3837741713" sldId="461"/>
            <ac:spMk id="4" creationId="{60D59360-A679-4BE8-A1A3-F698C3F03511}"/>
          </ac:spMkLst>
        </pc:spChg>
        <pc:spChg chg="add mod">
          <ac:chgData name="Jason Horn" userId="0ebeb8fdb69aef09" providerId="LiveId" clId="{DDBC7898-2DDF-4B1E-9BBC-9739C57BCCDF}" dt="2019-12-23T16:17:22.420" v="769" actId="1076"/>
          <ac:spMkLst>
            <pc:docMk/>
            <pc:sldMk cId="3837741713" sldId="461"/>
            <ac:spMk id="5" creationId="{8D435193-6B6C-448B-A40A-CCCD69AE47B7}"/>
          </ac:spMkLst>
        </pc:spChg>
        <pc:spChg chg="add mod">
          <ac:chgData name="Jason Horn" userId="0ebeb8fdb69aef09" providerId="LiveId" clId="{DDBC7898-2DDF-4B1E-9BBC-9739C57BCCDF}" dt="2019-12-23T16:17:29.392" v="771" actId="1076"/>
          <ac:spMkLst>
            <pc:docMk/>
            <pc:sldMk cId="3837741713" sldId="461"/>
            <ac:spMk id="6" creationId="{57A7F51B-E6D8-4FB8-8292-0C30506F4E75}"/>
          </ac:spMkLst>
        </pc:spChg>
        <pc:spChg chg="add mod">
          <ac:chgData name="Jason Horn" userId="0ebeb8fdb69aef09" providerId="LiveId" clId="{DDBC7898-2DDF-4B1E-9BBC-9739C57BCCDF}" dt="2019-12-23T16:17:56.150" v="788" actId="20577"/>
          <ac:spMkLst>
            <pc:docMk/>
            <pc:sldMk cId="3837741713" sldId="461"/>
            <ac:spMk id="7" creationId="{936BD323-8C26-424F-B161-B94E451CCF6E}"/>
          </ac:spMkLst>
        </pc:spChg>
        <pc:spChg chg="add mod">
          <ac:chgData name="Jason Horn" userId="0ebeb8fdb69aef09" providerId="LiveId" clId="{DDBC7898-2DDF-4B1E-9BBC-9739C57BCCDF}" dt="2019-12-23T16:19:01.416" v="820" actId="20577"/>
          <ac:spMkLst>
            <pc:docMk/>
            <pc:sldMk cId="3837741713" sldId="461"/>
            <ac:spMk id="8" creationId="{B9F469B2-B29C-4633-945E-71AC9014D470}"/>
          </ac:spMkLst>
        </pc:spChg>
      </pc:sldChg>
      <pc:sldChg chg="addSp delSp modSp add del">
        <pc:chgData name="Jason Horn" userId="0ebeb8fdb69aef09" providerId="LiveId" clId="{DDBC7898-2DDF-4B1E-9BBC-9739C57BCCDF}" dt="2019-12-23T17:00:20.144" v="1013" actId="47"/>
        <pc:sldMkLst>
          <pc:docMk/>
          <pc:sldMk cId="4203998769" sldId="462"/>
        </pc:sldMkLst>
        <pc:spChg chg="mod">
          <ac:chgData name="Jason Horn" userId="0ebeb8fdb69aef09" providerId="LiveId" clId="{DDBC7898-2DDF-4B1E-9BBC-9739C57BCCDF}" dt="2019-12-23T16:46:33.526" v="868" actId="14100"/>
          <ac:spMkLst>
            <pc:docMk/>
            <pc:sldMk cId="4203998769" sldId="462"/>
            <ac:spMk id="2" creationId="{6F45AE5B-45D8-458B-8A54-113B8064A468}"/>
          </ac:spMkLst>
        </pc:spChg>
        <pc:spChg chg="mod">
          <ac:chgData name="Jason Horn" userId="0ebeb8fdb69aef09" providerId="LiveId" clId="{DDBC7898-2DDF-4B1E-9BBC-9739C57BCCDF}" dt="2019-12-23T16:46:24.928" v="866" actId="1076"/>
          <ac:spMkLst>
            <pc:docMk/>
            <pc:sldMk cId="4203998769" sldId="462"/>
            <ac:spMk id="5" creationId="{8D435193-6B6C-448B-A40A-CCCD69AE47B7}"/>
          </ac:spMkLst>
        </pc:spChg>
        <pc:spChg chg="mod">
          <ac:chgData name="Jason Horn" userId="0ebeb8fdb69aef09" providerId="LiveId" clId="{DDBC7898-2DDF-4B1E-9BBC-9739C57BCCDF}" dt="2019-12-23T16:46:28.558" v="867" actId="1076"/>
          <ac:spMkLst>
            <pc:docMk/>
            <pc:sldMk cId="4203998769" sldId="462"/>
            <ac:spMk id="6" creationId="{57A7F51B-E6D8-4FB8-8292-0C30506F4E75}"/>
          </ac:spMkLst>
        </pc:spChg>
        <pc:spChg chg="mod">
          <ac:chgData name="Jason Horn" userId="0ebeb8fdb69aef09" providerId="LiveId" clId="{DDBC7898-2DDF-4B1E-9BBC-9739C57BCCDF}" dt="2019-12-23T16:20:25.089" v="827" actId="14100"/>
          <ac:spMkLst>
            <pc:docMk/>
            <pc:sldMk cId="4203998769" sldId="462"/>
            <ac:spMk id="7" creationId="{936BD323-8C26-424F-B161-B94E451CCF6E}"/>
          </ac:spMkLst>
        </pc:spChg>
        <pc:spChg chg="mod">
          <ac:chgData name="Jason Horn" userId="0ebeb8fdb69aef09" providerId="LiveId" clId="{DDBC7898-2DDF-4B1E-9BBC-9739C57BCCDF}" dt="2019-12-23T16:20:28.745" v="828" actId="14100"/>
          <ac:spMkLst>
            <pc:docMk/>
            <pc:sldMk cId="4203998769" sldId="462"/>
            <ac:spMk id="8" creationId="{B9F469B2-B29C-4633-945E-71AC9014D470}"/>
          </ac:spMkLst>
        </pc:spChg>
        <pc:spChg chg="add del mod">
          <ac:chgData name="Jason Horn" userId="0ebeb8fdb69aef09" providerId="LiveId" clId="{DDBC7898-2DDF-4B1E-9BBC-9739C57BCCDF}" dt="2019-12-23T16:20:39.242" v="830"/>
          <ac:spMkLst>
            <pc:docMk/>
            <pc:sldMk cId="4203998769" sldId="462"/>
            <ac:spMk id="9" creationId="{7AB1EE58-AC1E-40FA-979C-278FABB4555F}"/>
          </ac:spMkLst>
        </pc:spChg>
      </pc:sldChg>
      <pc:sldChg chg="modSp add del">
        <pc:chgData name="Jason Horn" userId="0ebeb8fdb69aef09" providerId="LiveId" clId="{DDBC7898-2DDF-4B1E-9BBC-9739C57BCCDF}" dt="2019-12-23T17:00:20.144" v="1013" actId="47"/>
        <pc:sldMkLst>
          <pc:docMk/>
          <pc:sldMk cId="1934591753" sldId="463"/>
        </pc:sldMkLst>
        <pc:spChg chg="mod">
          <ac:chgData name="Jason Horn" userId="0ebeb8fdb69aef09" providerId="LiveId" clId="{DDBC7898-2DDF-4B1E-9BBC-9739C57BCCDF}" dt="2019-12-23T16:21:32.717" v="843" actId="207"/>
          <ac:spMkLst>
            <pc:docMk/>
            <pc:sldMk cId="1934591753" sldId="463"/>
            <ac:spMk id="9" creationId="{7AB1EE58-AC1E-40FA-979C-278FABB4555F}"/>
          </ac:spMkLst>
        </pc:spChg>
      </pc:sldChg>
      <pc:sldChg chg="addSp delSp modSp add del">
        <pc:chgData name="Jason Horn" userId="0ebeb8fdb69aef09" providerId="LiveId" clId="{DDBC7898-2DDF-4B1E-9BBC-9739C57BCCDF}" dt="2019-12-23T17:00:20.144" v="1013" actId="47"/>
        <pc:sldMkLst>
          <pc:docMk/>
          <pc:sldMk cId="2091095554" sldId="464"/>
        </pc:sldMkLst>
        <pc:spChg chg="del">
          <ac:chgData name="Jason Horn" userId="0ebeb8fdb69aef09" providerId="LiveId" clId="{DDBC7898-2DDF-4B1E-9BBC-9739C57BCCDF}" dt="2019-12-23T16:22:34.692" v="846"/>
          <ac:spMkLst>
            <pc:docMk/>
            <pc:sldMk cId="2091095554" sldId="464"/>
            <ac:spMk id="5" creationId="{8D435193-6B6C-448B-A40A-CCCD69AE47B7}"/>
          </ac:spMkLst>
        </pc:spChg>
        <pc:spChg chg="mod ord">
          <ac:chgData name="Jason Horn" userId="0ebeb8fdb69aef09" providerId="LiveId" clId="{DDBC7898-2DDF-4B1E-9BBC-9739C57BCCDF}" dt="2019-12-23T16:23:57.679" v="858" actId="166"/>
          <ac:spMkLst>
            <pc:docMk/>
            <pc:sldMk cId="2091095554" sldId="464"/>
            <ac:spMk id="6" creationId="{57A7F51B-E6D8-4FB8-8292-0C30506F4E75}"/>
          </ac:spMkLst>
        </pc:spChg>
        <pc:spChg chg="mod">
          <ac:chgData name="Jason Horn" userId="0ebeb8fdb69aef09" providerId="LiveId" clId="{DDBC7898-2DDF-4B1E-9BBC-9739C57BCCDF}" dt="2019-12-23T16:23:20.708" v="851" actId="1076"/>
          <ac:spMkLst>
            <pc:docMk/>
            <pc:sldMk cId="2091095554" sldId="464"/>
            <ac:spMk id="7" creationId="{936BD323-8C26-424F-B161-B94E451CCF6E}"/>
          </ac:spMkLst>
        </pc:spChg>
        <pc:spChg chg="mod">
          <ac:chgData name="Jason Horn" userId="0ebeb8fdb69aef09" providerId="LiveId" clId="{DDBC7898-2DDF-4B1E-9BBC-9739C57BCCDF}" dt="2019-12-23T16:23:24.317" v="852" actId="1076"/>
          <ac:spMkLst>
            <pc:docMk/>
            <pc:sldMk cId="2091095554" sldId="464"/>
            <ac:spMk id="8" creationId="{B9F469B2-B29C-4633-945E-71AC9014D470}"/>
          </ac:spMkLst>
        </pc:spChg>
        <pc:spChg chg="add mod">
          <ac:chgData name="Jason Horn" userId="0ebeb8fdb69aef09" providerId="LiveId" clId="{DDBC7898-2DDF-4B1E-9BBC-9739C57BCCDF}" dt="2019-12-23T16:23:37.560" v="855" actId="1076"/>
          <ac:spMkLst>
            <pc:docMk/>
            <pc:sldMk cId="2091095554" sldId="464"/>
            <ac:spMk id="9" creationId="{9B51D572-C585-4DED-84E1-C8EBFBDF5912}"/>
          </ac:spMkLst>
        </pc:spChg>
        <pc:spChg chg="add mod">
          <ac:chgData name="Jason Horn" userId="0ebeb8fdb69aef09" providerId="LiveId" clId="{DDBC7898-2DDF-4B1E-9BBC-9739C57BCCDF}" dt="2019-12-23T16:23:53.770" v="857" actId="1076"/>
          <ac:spMkLst>
            <pc:docMk/>
            <pc:sldMk cId="2091095554" sldId="464"/>
            <ac:spMk id="10" creationId="{E532D1FC-0B59-453E-BA2E-C8BF66C0015D}"/>
          </ac:spMkLst>
        </pc:spChg>
        <pc:spChg chg="add mod">
          <ac:chgData name="Jason Horn" userId="0ebeb8fdb69aef09" providerId="LiveId" clId="{DDBC7898-2DDF-4B1E-9BBC-9739C57BCCDF}" dt="2019-12-23T16:24:10.078" v="860" actId="1076"/>
          <ac:spMkLst>
            <pc:docMk/>
            <pc:sldMk cId="2091095554" sldId="464"/>
            <ac:spMk id="11" creationId="{6ADF643B-506F-42B9-BA27-8EC9C489EB6B}"/>
          </ac:spMkLst>
        </pc:spChg>
      </pc:sldChg>
      <pc:sldChg chg="addSp delSp modSp add">
        <pc:chgData name="Jason Horn" userId="0ebeb8fdb69aef09" providerId="LiveId" clId="{DDBC7898-2DDF-4B1E-9BBC-9739C57BCCDF}" dt="2019-12-23T17:01:11.346" v="1016" actId="207"/>
        <pc:sldMkLst>
          <pc:docMk/>
          <pc:sldMk cId="2779830294" sldId="465"/>
        </pc:sldMkLst>
        <pc:spChg chg="mod">
          <ac:chgData name="Jason Horn" userId="0ebeb8fdb69aef09" providerId="LiveId" clId="{DDBC7898-2DDF-4B1E-9BBC-9739C57BCCDF}" dt="2019-12-23T16:56:46.254" v="895" actId="207"/>
          <ac:spMkLst>
            <pc:docMk/>
            <pc:sldMk cId="2779830294" sldId="465"/>
            <ac:spMk id="2" creationId="{8EC2987F-F0D2-4CB7-A571-0D1DFB2A1BDE}"/>
          </ac:spMkLst>
        </pc:spChg>
        <pc:spChg chg="del">
          <ac:chgData name="Jason Horn" userId="0ebeb8fdb69aef09" providerId="LiveId" clId="{DDBC7898-2DDF-4B1E-9BBC-9739C57BCCDF}" dt="2019-12-23T16:57:02.958" v="896"/>
          <ac:spMkLst>
            <pc:docMk/>
            <pc:sldMk cId="2779830294" sldId="465"/>
            <ac:spMk id="3" creationId="{4BBBA57D-BBAA-40E8-BE89-6B491F1F180C}"/>
          </ac:spMkLst>
        </pc:spChg>
        <pc:spChg chg="add mod">
          <ac:chgData name="Jason Horn" userId="0ebeb8fdb69aef09" providerId="LiveId" clId="{DDBC7898-2DDF-4B1E-9BBC-9739C57BCCDF}" dt="2019-12-23T17:00:40.710" v="1014" actId="207"/>
          <ac:spMkLst>
            <pc:docMk/>
            <pc:sldMk cId="2779830294" sldId="465"/>
            <ac:spMk id="4" creationId="{425F3728-2050-48E5-A00F-54549CA8421D}"/>
          </ac:spMkLst>
        </pc:spChg>
        <pc:spChg chg="add mod">
          <ac:chgData name="Jason Horn" userId="0ebeb8fdb69aef09" providerId="LiveId" clId="{DDBC7898-2DDF-4B1E-9BBC-9739C57BCCDF}" dt="2019-12-23T17:00:55.355" v="1015" actId="207"/>
          <ac:spMkLst>
            <pc:docMk/>
            <pc:sldMk cId="2779830294" sldId="465"/>
            <ac:spMk id="5" creationId="{68B67753-8324-47BD-B5C6-C0D7B2D78432}"/>
          </ac:spMkLst>
        </pc:spChg>
        <pc:spChg chg="add del mod">
          <ac:chgData name="Jason Horn" userId="0ebeb8fdb69aef09" providerId="LiveId" clId="{DDBC7898-2DDF-4B1E-9BBC-9739C57BCCDF}" dt="2019-12-23T16:59:48.695" v="985"/>
          <ac:spMkLst>
            <pc:docMk/>
            <pc:sldMk cId="2779830294" sldId="465"/>
            <ac:spMk id="6" creationId="{C53F2E4B-0229-461C-A7F7-E4FF61D587C2}"/>
          </ac:spMkLst>
        </pc:spChg>
        <pc:spChg chg="add del">
          <ac:chgData name="Jason Horn" userId="0ebeb8fdb69aef09" providerId="LiveId" clId="{DDBC7898-2DDF-4B1E-9BBC-9739C57BCCDF}" dt="2019-12-23T16:59:12.525" v="957"/>
          <ac:spMkLst>
            <pc:docMk/>
            <pc:sldMk cId="2779830294" sldId="465"/>
            <ac:spMk id="7" creationId="{AE5F0954-795B-4FAD-9211-781C6C68181C}"/>
          </ac:spMkLst>
        </pc:spChg>
        <pc:spChg chg="add mod">
          <ac:chgData name="Jason Horn" userId="0ebeb8fdb69aef09" providerId="LiveId" clId="{DDBC7898-2DDF-4B1E-9BBC-9739C57BCCDF}" dt="2019-12-23T17:01:11.346" v="1016" actId="207"/>
          <ac:spMkLst>
            <pc:docMk/>
            <pc:sldMk cId="2779830294" sldId="465"/>
            <ac:spMk id="8" creationId="{0E88544F-7AB9-47D5-9372-7EC780606A52}"/>
          </ac:spMkLst>
        </pc:spChg>
      </pc:sldChg>
      <pc:sldChg chg="addSp delSp add del setBg delDesignElem">
        <pc:chgData name="Jason Horn" userId="0ebeb8fdb69aef09" providerId="LiveId" clId="{DDBC7898-2DDF-4B1E-9BBC-9739C57BCCDF}" dt="2019-12-23T17:29:37.643" v="1577"/>
        <pc:sldMkLst>
          <pc:docMk/>
          <pc:sldMk cId="1472748558" sldId="466"/>
        </pc:sldMkLst>
        <pc:spChg chg="add del">
          <ac:chgData name="Jason Horn" userId="0ebeb8fdb69aef09" providerId="LiveId" clId="{DDBC7898-2DDF-4B1E-9BBC-9739C57BCCDF}" dt="2019-12-23T17:29:37.643" v="1577"/>
          <ac:spMkLst>
            <pc:docMk/>
            <pc:sldMk cId="1472748558" sldId="466"/>
            <ac:spMk id="71" creationId="{1DB7C82F-AB7E-4F0C-B829-FA1B9C415180}"/>
          </ac:spMkLst>
        </pc:spChg>
      </pc:sldChg>
      <pc:sldChg chg="modSp add del">
        <pc:chgData name="Jason Horn" userId="0ebeb8fdb69aef09" providerId="LiveId" clId="{DDBC7898-2DDF-4B1E-9BBC-9739C57BCCDF}" dt="2019-12-23T17:11:06.484" v="1274" actId="47"/>
        <pc:sldMkLst>
          <pc:docMk/>
          <pc:sldMk cId="3217253573" sldId="466"/>
        </pc:sldMkLst>
        <pc:spChg chg="mod">
          <ac:chgData name="Jason Horn" userId="0ebeb8fdb69aef09" providerId="LiveId" clId="{DDBC7898-2DDF-4B1E-9BBC-9739C57BCCDF}" dt="2019-12-23T17:10:39.915" v="1273" actId="20577"/>
          <ac:spMkLst>
            <pc:docMk/>
            <pc:sldMk cId="3217253573" sldId="466"/>
            <ac:spMk id="2" creationId="{8EC2987F-F0D2-4CB7-A571-0D1DFB2A1BDE}"/>
          </ac:spMkLst>
        </pc:spChg>
        <pc:spChg chg="mod">
          <ac:chgData name="Jason Horn" userId="0ebeb8fdb69aef09" providerId="LiveId" clId="{DDBC7898-2DDF-4B1E-9BBC-9739C57BCCDF}" dt="2019-12-23T17:08:41.176" v="1168" actId="20577"/>
          <ac:spMkLst>
            <pc:docMk/>
            <pc:sldMk cId="3217253573" sldId="466"/>
            <ac:spMk id="4" creationId="{425F3728-2050-48E5-A00F-54549CA8421D}"/>
          </ac:spMkLst>
        </pc:spChg>
        <pc:spChg chg="mod">
          <ac:chgData name="Jason Horn" userId="0ebeb8fdb69aef09" providerId="LiveId" clId="{DDBC7898-2DDF-4B1E-9BBC-9739C57BCCDF}" dt="2019-12-23T17:08:46.394" v="1178" actId="20577"/>
          <ac:spMkLst>
            <pc:docMk/>
            <pc:sldMk cId="3217253573" sldId="466"/>
            <ac:spMk id="5" creationId="{68B67753-8324-47BD-B5C6-C0D7B2D78432}"/>
          </ac:spMkLst>
        </pc:spChg>
        <pc:spChg chg="mod">
          <ac:chgData name="Jason Horn" userId="0ebeb8fdb69aef09" providerId="LiveId" clId="{DDBC7898-2DDF-4B1E-9BBC-9739C57BCCDF}" dt="2019-12-23T17:09:04.769" v="1224"/>
          <ac:spMkLst>
            <pc:docMk/>
            <pc:sldMk cId="3217253573" sldId="466"/>
            <ac:spMk id="8" creationId="{0E88544F-7AB9-47D5-9372-7EC780606A5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svg"/><Relationship Id="rId1" Type="http://schemas.openxmlformats.org/officeDocument/2006/relationships/image" Target="../media/image85.png"/><Relationship Id="rId6" Type="http://schemas.openxmlformats.org/officeDocument/2006/relationships/image" Target="../media/image84.svg"/><Relationship Id="rId5" Type="http://schemas.openxmlformats.org/officeDocument/2006/relationships/image" Target="../media/image87.png"/><Relationship Id="rId4" Type="http://schemas.openxmlformats.org/officeDocument/2006/relationships/image" Target="../media/image8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1AF7-63DC-492F-8CEF-2C8D9A29E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0D4823-3D46-42A1-8144-F7932BDE6E4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Missing or extra punctuation can create confusion.</a:t>
          </a:r>
        </a:p>
      </dgm:t>
    </dgm:pt>
    <dgm:pt modelId="{4DC89C5E-534A-4863-BCB0-650D6ADF7768}" type="parTrans" cxnId="{D6A696DD-822F-4EBA-B881-64D2311A1450}">
      <dgm:prSet/>
      <dgm:spPr/>
      <dgm:t>
        <a:bodyPr/>
        <a:lstStyle/>
        <a:p>
          <a:endParaRPr lang="en-US"/>
        </a:p>
      </dgm:t>
    </dgm:pt>
    <dgm:pt modelId="{B56F068B-1597-4363-931C-32B562904EB5}" type="sibTrans" cxnId="{D6A696DD-822F-4EBA-B881-64D2311A1450}">
      <dgm:prSet/>
      <dgm:spPr/>
      <dgm:t>
        <a:bodyPr/>
        <a:lstStyle/>
        <a:p>
          <a:endParaRPr lang="en-US"/>
        </a:p>
      </dgm:t>
    </dgm:pt>
    <dgm:pt modelId="{0878C801-771D-40C0-B18F-8FDE79B2DCE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Incorrect punctuation can create embarrassing gaffes.</a:t>
          </a:r>
        </a:p>
      </dgm:t>
    </dgm:pt>
    <dgm:pt modelId="{8730557F-AE1A-45E7-BE87-63CC5AAE7257}" type="parTrans" cxnId="{4408E784-35A6-4F00-BC3E-D391417CAF3B}">
      <dgm:prSet/>
      <dgm:spPr/>
      <dgm:t>
        <a:bodyPr/>
        <a:lstStyle/>
        <a:p>
          <a:endParaRPr lang="en-US"/>
        </a:p>
      </dgm:t>
    </dgm:pt>
    <dgm:pt modelId="{292D8950-41F9-412C-A3B3-5DC40AD986FA}" type="sibTrans" cxnId="{4408E784-35A6-4F00-BC3E-D391417CAF3B}">
      <dgm:prSet/>
      <dgm:spPr/>
      <dgm:t>
        <a:bodyPr/>
        <a:lstStyle/>
        <a:p>
          <a:endParaRPr lang="en-US"/>
        </a:p>
      </dgm:t>
    </dgm:pt>
    <dgm:pt modelId="{62E8D326-3F81-459C-8526-01A5B8131CD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Book Antiqua" panose="02040602050305030304" pitchFamily="18" charset="0"/>
            </a:rPr>
            <a:t>Using punctuation effectively ensures your meaning is clear.</a:t>
          </a:r>
        </a:p>
      </dgm:t>
    </dgm:pt>
    <dgm:pt modelId="{46D4E476-B26F-498E-8F15-C01D862004AD}" type="parTrans" cxnId="{93058053-B8D4-45E2-92EE-EC8F99B64905}">
      <dgm:prSet/>
      <dgm:spPr/>
      <dgm:t>
        <a:bodyPr/>
        <a:lstStyle/>
        <a:p>
          <a:endParaRPr lang="en-US"/>
        </a:p>
      </dgm:t>
    </dgm:pt>
    <dgm:pt modelId="{184F4A28-FDEE-44D6-A025-823CE9269FFD}" type="sibTrans" cxnId="{93058053-B8D4-45E2-92EE-EC8F99B64905}">
      <dgm:prSet/>
      <dgm:spPr/>
      <dgm:t>
        <a:bodyPr/>
        <a:lstStyle/>
        <a:p>
          <a:endParaRPr lang="en-US"/>
        </a:p>
      </dgm:t>
    </dgm:pt>
    <dgm:pt modelId="{D32A6795-41AA-4E91-9585-1D460CF26A31}" type="pres">
      <dgm:prSet presAssocID="{2FBE1AF7-63DC-492F-8CEF-2C8D9A29E8CE}" presName="root" presStyleCnt="0">
        <dgm:presLayoutVars>
          <dgm:dir/>
          <dgm:resizeHandles val="exact"/>
        </dgm:presLayoutVars>
      </dgm:prSet>
      <dgm:spPr/>
    </dgm:pt>
    <dgm:pt modelId="{309B4DD6-049C-448F-B3BD-512B2788D7F5}" type="pres">
      <dgm:prSet presAssocID="{FD0D4823-3D46-42A1-8144-F7932BDE6E46}" presName="compNode" presStyleCnt="0"/>
      <dgm:spPr/>
    </dgm:pt>
    <dgm:pt modelId="{0517B950-DD8F-4D48-BAE4-226EE3D08A98}" type="pres">
      <dgm:prSet presAssocID="{FD0D4823-3D46-42A1-8144-F7932BDE6E46}" presName="bgRect" presStyleLbl="bgShp" presStyleIdx="0" presStyleCnt="3"/>
      <dgm:spPr>
        <a:solidFill>
          <a:schemeClr val="accent1">
            <a:lumMod val="50000"/>
          </a:schemeClr>
        </a:solidFill>
      </dgm:spPr>
    </dgm:pt>
    <dgm:pt modelId="{003B0153-27EB-4321-BAD0-C16EAD117B44}" type="pres">
      <dgm:prSet presAssocID="{FD0D4823-3D46-42A1-8144-F7932BDE6E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97F2F56-412C-4FD3-AF93-D9ADFFF8EC76}" type="pres">
      <dgm:prSet presAssocID="{FD0D4823-3D46-42A1-8144-F7932BDE6E46}" presName="spaceRect" presStyleCnt="0"/>
      <dgm:spPr/>
    </dgm:pt>
    <dgm:pt modelId="{ABB57C49-3BF4-4042-9689-33BDCA9A7210}" type="pres">
      <dgm:prSet presAssocID="{FD0D4823-3D46-42A1-8144-F7932BDE6E46}" presName="parTx" presStyleLbl="revTx" presStyleIdx="0" presStyleCnt="3">
        <dgm:presLayoutVars>
          <dgm:chMax val="0"/>
          <dgm:chPref val="0"/>
        </dgm:presLayoutVars>
      </dgm:prSet>
      <dgm:spPr/>
    </dgm:pt>
    <dgm:pt modelId="{F9481C03-63C4-4F59-BCE7-A0380D2752E5}" type="pres">
      <dgm:prSet presAssocID="{B56F068B-1597-4363-931C-32B562904EB5}" presName="sibTrans" presStyleCnt="0"/>
      <dgm:spPr/>
    </dgm:pt>
    <dgm:pt modelId="{80A09523-D30C-410F-A7B5-130AE5F0F02F}" type="pres">
      <dgm:prSet presAssocID="{0878C801-771D-40C0-B18F-8FDE79B2DCE5}" presName="compNode" presStyleCnt="0"/>
      <dgm:spPr/>
    </dgm:pt>
    <dgm:pt modelId="{4A5E95E6-1799-4EED-BE6E-BFD3DCFD4D17}" type="pres">
      <dgm:prSet presAssocID="{0878C801-771D-40C0-B18F-8FDE79B2DCE5}" presName="bgRect" presStyleLbl="bgShp" presStyleIdx="1" presStyleCnt="3" custLinFactNeighborX="764" custLinFactNeighborY="-234"/>
      <dgm:spPr>
        <a:solidFill>
          <a:srgbClr val="27457B"/>
        </a:solidFill>
      </dgm:spPr>
    </dgm:pt>
    <dgm:pt modelId="{496394C1-E3DB-4D6F-9E3E-952D190CA28A}" type="pres">
      <dgm:prSet presAssocID="{0878C801-771D-40C0-B18F-8FDE79B2DC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E471620-808C-4666-B549-E1221B15CE3B}" type="pres">
      <dgm:prSet presAssocID="{0878C801-771D-40C0-B18F-8FDE79B2DCE5}" presName="spaceRect" presStyleCnt="0"/>
      <dgm:spPr/>
    </dgm:pt>
    <dgm:pt modelId="{03473D8B-6AA4-46C2-BA5D-F271CC3608D4}" type="pres">
      <dgm:prSet presAssocID="{0878C801-771D-40C0-B18F-8FDE79B2DCE5}" presName="parTx" presStyleLbl="revTx" presStyleIdx="1" presStyleCnt="3">
        <dgm:presLayoutVars>
          <dgm:chMax val="0"/>
          <dgm:chPref val="0"/>
        </dgm:presLayoutVars>
      </dgm:prSet>
      <dgm:spPr/>
    </dgm:pt>
    <dgm:pt modelId="{B4EE7FF0-8683-4477-A71A-6735DFDB8BBB}" type="pres">
      <dgm:prSet presAssocID="{292D8950-41F9-412C-A3B3-5DC40AD986FA}" presName="sibTrans" presStyleCnt="0"/>
      <dgm:spPr/>
    </dgm:pt>
    <dgm:pt modelId="{CCB95F99-0DAC-461B-B593-F3E6A90E80F9}" type="pres">
      <dgm:prSet presAssocID="{62E8D326-3F81-459C-8526-01A5B8131CD0}" presName="compNode" presStyleCnt="0"/>
      <dgm:spPr/>
    </dgm:pt>
    <dgm:pt modelId="{FED97614-6334-4894-BDD7-F4825D312562}" type="pres">
      <dgm:prSet presAssocID="{62E8D326-3F81-459C-8526-01A5B8131CD0}" presName="bgRect" presStyleLbl="bgShp" presStyleIdx="2" presStyleCnt="3"/>
      <dgm:spPr>
        <a:solidFill>
          <a:schemeClr val="accent1">
            <a:lumMod val="75000"/>
          </a:schemeClr>
        </a:solidFill>
      </dgm:spPr>
    </dgm:pt>
    <dgm:pt modelId="{047394F5-AD4F-4291-B833-51B78DF62378}" type="pres">
      <dgm:prSet presAssocID="{62E8D326-3F81-459C-8526-01A5B8131C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30B3E5-4B64-4FF3-B9FB-394CC67F133C}" type="pres">
      <dgm:prSet presAssocID="{62E8D326-3F81-459C-8526-01A5B8131CD0}" presName="spaceRect" presStyleCnt="0"/>
      <dgm:spPr/>
    </dgm:pt>
    <dgm:pt modelId="{E6B9EABD-7F4E-4CC7-8641-175AC651B8AA}" type="pres">
      <dgm:prSet presAssocID="{62E8D326-3F81-459C-8526-01A5B8131C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0C973F-31B2-4097-8B0C-59CB59F7EAA3}" type="presOf" srcId="{FD0D4823-3D46-42A1-8144-F7932BDE6E46}" destId="{ABB57C49-3BF4-4042-9689-33BDCA9A7210}" srcOrd="0" destOrd="0" presId="urn:microsoft.com/office/officeart/2018/2/layout/IconVerticalSolidList"/>
    <dgm:cxn modelId="{93058053-B8D4-45E2-92EE-EC8F99B64905}" srcId="{2FBE1AF7-63DC-492F-8CEF-2C8D9A29E8CE}" destId="{62E8D326-3F81-459C-8526-01A5B8131CD0}" srcOrd="2" destOrd="0" parTransId="{46D4E476-B26F-498E-8F15-C01D862004AD}" sibTransId="{184F4A28-FDEE-44D6-A025-823CE9269FFD}"/>
    <dgm:cxn modelId="{4408E784-35A6-4F00-BC3E-D391417CAF3B}" srcId="{2FBE1AF7-63DC-492F-8CEF-2C8D9A29E8CE}" destId="{0878C801-771D-40C0-B18F-8FDE79B2DCE5}" srcOrd="1" destOrd="0" parTransId="{8730557F-AE1A-45E7-BE87-63CC5AAE7257}" sibTransId="{292D8950-41F9-412C-A3B3-5DC40AD986FA}"/>
    <dgm:cxn modelId="{411E36AA-A8CD-470A-B321-EEE46467256F}" type="presOf" srcId="{0878C801-771D-40C0-B18F-8FDE79B2DCE5}" destId="{03473D8B-6AA4-46C2-BA5D-F271CC3608D4}" srcOrd="0" destOrd="0" presId="urn:microsoft.com/office/officeart/2018/2/layout/IconVerticalSolidList"/>
    <dgm:cxn modelId="{80A1A0B1-8126-4E0C-B982-006EF5528F49}" type="presOf" srcId="{2FBE1AF7-63DC-492F-8CEF-2C8D9A29E8CE}" destId="{D32A6795-41AA-4E91-9585-1D460CF26A31}" srcOrd="0" destOrd="0" presId="urn:microsoft.com/office/officeart/2018/2/layout/IconVerticalSolidList"/>
    <dgm:cxn modelId="{0EA3DDD3-B2DD-482B-AB77-F923C27F85CE}" type="presOf" srcId="{62E8D326-3F81-459C-8526-01A5B8131CD0}" destId="{E6B9EABD-7F4E-4CC7-8641-175AC651B8AA}" srcOrd="0" destOrd="0" presId="urn:microsoft.com/office/officeart/2018/2/layout/IconVerticalSolidList"/>
    <dgm:cxn modelId="{D6A696DD-822F-4EBA-B881-64D2311A1450}" srcId="{2FBE1AF7-63DC-492F-8CEF-2C8D9A29E8CE}" destId="{FD0D4823-3D46-42A1-8144-F7932BDE6E46}" srcOrd="0" destOrd="0" parTransId="{4DC89C5E-534A-4863-BCB0-650D6ADF7768}" sibTransId="{B56F068B-1597-4363-931C-32B562904EB5}"/>
    <dgm:cxn modelId="{5F4654C6-1023-4E57-BA9F-CF403BA8DBE0}" type="presParOf" srcId="{D32A6795-41AA-4E91-9585-1D460CF26A31}" destId="{309B4DD6-049C-448F-B3BD-512B2788D7F5}" srcOrd="0" destOrd="0" presId="urn:microsoft.com/office/officeart/2018/2/layout/IconVerticalSolidList"/>
    <dgm:cxn modelId="{C2C278FD-9F5A-4E49-82B6-1A3C115AD3E3}" type="presParOf" srcId="{309B4DD6-049C-448F-B3BD-512B2788D7F5}" destId="{0517B950-DD8F-4D48-BAE4-226EE3D08A98}" srcOrd="0" destOrd="0" presId="urn:microsoft.com/office/officeart/2018/2/layout/IconVerticalSolidList"/>
    <dgm:cxn modelId="{9F831D16-CABB-4C0D-B589-258AA32E889F}" type="presParOf" srcId="{309B4DD6-049C-448F-B3BD-512B2788D7F5}" destId="{003B0153-27EB-4321-BAD0-C16EAD117B44}" srcOrd="1" destOrd="0" presId="urn:microsoft.com/office/officeart/2018/2/layout/IconVerticalSolidList"/>
    <dgm:cxn modelId="{D5C56CE2-497F-4750-B101-31708E84E06E}" type="presParOf" srcId="{309B4DD6-049C-448F-B3BD-512B2788D7F5}" destId="{497F2F56-412C-4FD3-AF93-D9ADFFF8EC76}" srcOrd="2" destOrd="0" presId="urn:microsoft.com/office/officeart/2018/2/layout/IconVerticalSolidList"/>
    <dgm:cxn modelId="{2B4BCF0E-E509-4701-A0A3-53EA26D342FC}" type="presParOf" srcId="{309B4DD6-049C-448F-B3BD-512B2788D7F5}" destId="{ABB57C49-3BF4-4042-9689-33BDCA9A7210}" srcOrd="3" destOrd="0" presId="urn:microsoft.com/office/officeart/2018/2/layout/IconVerticalSolidList"/>
    <dgm:cxn modelId="{699DACF3-3F31-4556-9BAE-AA049513D3F1}" type="presParOf" srcId="{D32A6795-41AA-4E91-9585-1D460CF26A31}" destId="{F9481C03-63C4-4F59-BCE7-A0380D2752E5}" srcOrd="1" destOrd="0" presId="urn:microsoft.com/office/officeart/2018/2/layout/IconVerticalSolidList"/>
    <dgm:cxn modelId="{E92B1BBE-DF8E-4EB0-8272-D69A341721F5}" type="presParOf" srcId="{D32A6795-41AA-4E91-9585-1D460CF26A31}" destId="{80A09523-D30C-410F-A7B5-130AE5F0F02F}" srcOrd="2" destOrd="0" presId="urn:microsoft.com/office/officeart/2018/2/layout/IconVerticalSolidList"/>
    <dgm:cxn modelId="{7B0849C2-8ED4-4744-A1B4-40EF3DA00435}" type="presParOf" srcId="{80A09523-D30C-410F-A7B5-130AE5F0F02F}" destId="{4A5E95E6-1799-4EED-BE6E-BFD3DCFD4D17}" srcOrd="0" destOrd="0" presId="urn:microsoft.com/office/officeart/2018/2/layout/IconVerticalSolidList"/>
    <dgm:cxn modelId="{0DC7AB5F-15DE-46C6-BA8A-3354FBE6D50D}" type="presParOf" srcId="{80A09523-D30C-410F-A7B5-130AE5F0F02F}" destId="{496394C1-E3DB-4D6F-9E3E-952D190CA28A}" srcOrd="1" destOrd="0" presId="urn:microsoft.com/office/officeart/2018/2/layout/IconVerticalSolidList"/>
    <dgm:cxn modelId="{774DD607-B37E-41D7-AB12-D45121B0F1F6}" type="presParOf" srcId="{80A09523-D30C-410F-A7B5-130AE5F0F02F}" destId="{AE471620-808C-4666-B549-E1221B15CE3B}" srcOrd="2" destOrd="0" presId="urn:microsoft.com/office/officeart/2018/2/layout/IconVerticalSolidList"/>
    <dgm:cxn modelId="{584AF869-2D2D-4E54-9A26-3072E026D839}" type="presParOf" srcId="{80A09523-D30C-410F-A7B5-130AE5F0F02F}" destId="{03473D8B-6AA4-46C2-BA5D-F271CC3608D4}" srcOrd="3" destOrd="0" presId="urn:microsoft.com/office/officeart/2018/2/layout/IconVerticalSolidList"/>
    <dgm:cxn modelId="{C17E48BC-4D50-468F-9D01-E97C4BEBA377}" type="presParOf" srcId="{D32A6795-41AA-4E91-9585-1D460CF26A31}" destId="{B4EE7FF0-8683-4477-A71A-6735DFDB8BBB}" srcOrd="3" destOrd="0" presId="urn:microsoft.com/office/officeart/2018/2/layout/IconVerticalSolidList"/>
    <dgm:cxn modelId="{04EB624E-C5C9-48C8-8633-F49C651DC2AC}" type="presParOf" srcId="{D32A6795-41AA-4E91-9585-1D460CF26A31}" destId="{CCB95F99-0DAC-461B-B593-F3E6A90E80F9}" srcOrd="4" destOrd="0" presId="urn:microsoft.com/office/officeart/2018/2/layout/IconVerticalSolidList"/>
    <dgm:cxn modelId="{F5F3DDD6-13DD-4DDF-AFD7-EB27438AB349}" type="presParOf" srcId="{CCB95F99-0DAC-461B-B593-F3E6A90E80F9}" destId="{FED97614-6334-4894-BDD7-F4825D312562}" srcOrd="0" destOrd="0" presId="urn:microsoft.com/office/officeart/2018/2/layout/IconVerticalSolidList"/>
    <dgm:cxn modelId="{AC5BB223-EB0D-4B23-BC41-3E78FBAA5BAF}" type="presParOf" srcId="{CCB95F99-0DAC-461B-B593-F3E6A90E80F9}" destId="{047394F5-AD4F-4291-B833-51B78DF62378}" srcOrd="1" destOrd="0" presId="urn:microsoft.com/office/officeart/2018/2/layout/IconVerticalSolidList"/>
    <dgm:cxn modelId="{3C8E9E55-9874-4D34-B752-D44AE623914E}" type="presParOf" srcId="{CCB95F99-0DAC-461B-B593-F3E6A90E80F9}" destId="{B230B3E5-4B64-4FF3-B9FB-394CC67F133C}" srcOrd="2" destOrd="0" presId="urn:microsoft.com/office/officeart/2018/2/layout/IconVerticalSolidList"/>
    <dgm:cxn modelId="{DC3F939C-2BB5-4DE7-B163-5DC004FFB51F}" type="presParOf" srcId="{CCB95F99-0DAC-461B-B593-F3E6A90E80F9}" destId="{E6B9EABD-7F4E-4CC7-8641-175AC651B8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EAFB56-3FB8-425A-A063-92FA26EE1DB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BF448B-E6E5-4E43-8B52-D8F17222A24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Direct Quotes</a:t>
          </a:r>
        </a:p>
      </dgm:t>
    </dgm:pt>
    <dgm:pt modelId="{C9D45E8E-CAEB-4D30-AB20-3D558C4B3F46}" type="parTrans" cxnId="{CB4D0C11-A75E-47C2-989C-EFB4553BB8E6}">
      <dgm:prSet/>
      <dgm:spPr/>
      <dgm:t>
        <a:bodyPr/>
        <a:lstStyle/>
        <a:p>
          <a:endParaRPr lang="en-US"/>
        </a:p>
      </dgm:t>
    </dgm:pt>
    <dgm:pt modelId="{3AD018C0-2AE6-487A-B5C5-5E89362C5152}" type="sibTrans" cxnId="{CB4D0C11-A75E-47C2-989C-EFB4553BB8E6}">
      <dgm:prSet/>
      <dgm:spPr/>
      <dgm:t>
        <a:bodyPr/>
        <a:lstStyle/>
        <a:p>
          <a:endParaRPr lang="en-US"/>
        </a:p>
      </dgm:t>
    </dgm:pt>
    <dgm:pt modelId="{0E869C5C-F4A7-487F-B728-6EF5FB43469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Titles of Short Works</a:t>
          </a:r>
        </a:p>
      </dgm:t>
    </dgm:pt>
    <dgm:pt modelId="{4696ECFC-4905-4F02-9A50-1B5C9F395CB8}" type="parTrans" cxnId="{1BA175D3-0950-49D6-9189-436CBD0B4D37}">
      <dgm:prSet/>
      <dgm:spPr/>
      <dgm:t>
        <a:bodyPr/>
        <a:lstStyle/>
        <a:p>
          <a:endParaRPr lang="en-US"/>
        </a:p>
      </dgm:t>
    </dgm:pt>
    <dgm:pt modelId="{7D28E8F0-C009-4F61-9530-91B667453330}" type="sibTrans" cxnId="{1BA175D3-0950-49D6-9189-436CBD0B4D37}">
      <dgm:prSet/>
      <dgm:spPr/>
      <dgm:t>
        <a:bodyPr/>
        <a:lstStyle/>
        <a:p>
          <a:endParaRPr lang="en-US"/>
        </a:p>
      </dgm:t>
    </dgm:pt>
    <dgm:pt modelId="{2945ADF0-6AEF-40E4-AD3B-78A610D4FC62}" type="pres">
      <dgm:prSet presAssocID="{E4EAFB56-3FB8-425A-A063-92FA26EE1DBA}" presName="linear" presStyleCnt="0">
        <dgm:presLayoutVars>
          <dgm:animLvl val="lvl"/>
          <dgm:resizeHandles val="exact"/>
        </dgm:presLayoutVars>
      </dgm:prSet>
      <dgm:spPr/>
    </dgm:pt>
    <dgm:pt modelId="{8F1C00A4-E86A-440F-8155-D29860374F87}" type="pres">
      <dgm:prSet presAssocID="{10BF448B-E6E5-4E43-8B52-D8F17222A2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A8B6F-DCE4-4A6E-A8BD-2305C6A6E130}" type="pres">
      <dgm:prSet presAssocID="{3AD018C0-2AE6-487A-B5C5-5E89362C5152}" presName="spacer" presStyleCnt="0"/>
      <dgm:spPr/>
    </dgm:pt>
    <dgm:pt modelId="{BB3AC83A-CF88-4DA8-9A38-211DCE965681}" type="pres">
      <dgm:prSet presAssocID="{0E869C5C-F4A7-487F-B728-6EF5FB43469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4D0C11-A75E-47C2-989C-EFB4553BB8E6}" srcId="{E4EAFB56-3FB8-425A-A063-92FA26EE1DBA}" destId="{10BF448B-E6E5-4E43-8B52-D8F17222A241}" srcOrd="0" destOrd="0" parTransId="{C9D45E8E-CAEB-4D30-AB20-3D558C4B3F46}" sibTransId="{3AD018C0-2AE6-487A-B5C5-5E89362C5152}"/>
    <dgm:cxn modelId="{14C22537-71D7-42EB-A35C-C61D4DD32FFB}" type="presOf" srcId="{10BF448B-E6E5-4E43-8B52-D8F17222A241}" destId="{8F1C00A4-E86A-440F-8155-D29860374F87}" srcOrd="0" destOrd="0" presId="urn:microsoft.com/office/officeart/2005/8/layout/vList2"/>
    <dgm:cxn modelId="{ACC7EA38-125D-4845-878F-F80F07EB453B}" type="presOf" srcId="{0E869C5C-F4A7-487F-B728-6EF5FB43469B}" destId="{BB3AC83A-CF88-4DA8-9A38-211DCE965681}" srcOrd="0" destOrd="0" presId="urn:microsoft.com/office/officeart/2005/8/layout/vList2"/>
    <dgm:cxn modelId="{D359CA84-5420-4682-833A-5BE256C33665}" type="presOf" srcId="{E4EAFB56-3FB8-425A-A063-92FA26EE1DBA}" destId="{2945ADF0-6AEF-40E4-AD3B-78A610D4FC62}" srcOrd="0" destOrd="0" presId="urn:microsoft.com/office/officeart/2005/8/layout/vList2"/>
    <dgm:cxn modelId="{1BA175D3-0950-49D6-9189-436CBD0B4D37}" srcId="{E4EAFB56-3FB8-425A-A063-92FA26EE1DBA}" destId="{0E869C5C-F4A7-487F-B728-6EF5FB43469B}" srcOrd="1" destOrd="0" parTransId="{4696ECFC-4905-4F02-9A50-1B5C9F395CB8}" sibTransId="{7D28E8F0-C009-4F61-9530-91B667453330}"/>
    <dgm:cxn modelId="{8AC0C3FE-90EC-4F74-B707-531DD36D3923}" type="presParOf" srcId="{2945ADF0-6AEF-40E4-AD3B-78A610D4FC62}" destId="{8F1C00A4-E86A-440F-8155-D29860374F87}" srcOrd="0" destOrd="0" presId="urn:microsoft.com/office/officeart/2005/8/layout/vList2"/>
    <dgm:cxn modelId="{4EFF9461-5558-4402-8401-694DDE1FADB1}" type="presParOf" srcId="{2945ADF0-6AEF-40E4-AD3B-78A610D4FC62}" destId="{49CA8B6F-DCE4-4A6E-A8BD-2305C6A6E130}" srcOrd="1" destOrd="0" presId="urn:microsoft.com/office/officeart/2005/8/layout/vList2"/>
    <dgm:cxn modelId="{8FC2BE0B-F5D0-4306-89AF-DA7DDF56AA9E}" type="presParOf" srcId="{2945ADF0-6AEF-40E4-AD3B-78A610D4FC62}" destId="{BB3AC83A-CF88-4DA8-9A38-211DCE96568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AFF718-6E04-49D8-8BE9-0051A417165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0B0D2-859D-4982-B7C2-C5BB100A6FA6}">
      <dgm:prSet/>
      <dgm:spPr>
        <a:solidFill>
          <a:srgbClr val="192C4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Question Perspectives</a:t>
          </a:r>
        </a:p>
      </dgm:t>
    </dgm:pt>
    <dgm:pt modelId="{511FCCA7-3ED7-4C2D-8058-FAC22C906379}" type="parTrans" cxnId="{8456EB10-7B13-461C-942B-7560AF911875}">
      <dgm:prSet/>
      <dgm:spPr/>
      <dgm:t>
        <a:bodyPr/>
        <a:lstStyle/>
        <a:p>
          <a:endParaRPr lang="en-US"/>
        </a:p>
      </dgm:t>
    </dgm:pt>
    <dgm:pt modelId="{FA237CD8-59BA-4573-9744-579EEF995EB8}" type="sibTrans" cxnId="{8456EB10-7B13-461C-942B-7560AF911875}">
      <dgm:prSet/>
      <dgm:spPr/>
      <dgm:t>
        <a:bodyPr/>
        <a:lstStyle/>
        <a:p>
          <a:endParaRPr lang="en-US"/>
        </a:p>
      </dgm:t>
    </dgm:pt>
    <dgm:pt modelId="{AE694B62-0E14-4AF3-A543-214A7B830FE7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Introduce Terms</a:t>
          </a:r>
        </a:p>
      </dgm:t>
    </dgm:pt>
    <dgm:pt modelId="{74499313-8665-4BA4-8BF3-E004A5548F0E}" type="parTrans" cxnId="{F5CB19A4-20B9-49A3-8878-58A2A0FD1BED}">
      <dgm:prSet/>
      <dgm:spPr/>
      <dgm:t>
        <a:bodyPr/>
        <a:lstStyle/>
        <a:p>
          <a:endParaRPr lang="en-US"/>
        </a:p>
      </dgm:t>
    </dgm:pt>
    <dgm:pt modelId="{79E0C87A-3037-4172-9F0B-D9AE30E40C19}" type="sibTrans" cxnId="{F5CB19A4-20B9-49A3-8878-58A2A0FD1BED}">
      <dgm:prSet/>
      <dgm:spPr/>
      <dgm:t>
        <a:bodyPr/>
        <a:lstStyle/>
        <a:p>
          <a:endParaRPr lang="en-US"/>
        </a:p>
      </dgm:t>
    </dgm:pt>
    <dgm:pt modelId="{65793873-279E-4CFC-880B-8A09F253DE66}">
      <dgm:prSet/>
      <dgm:spPr>
        <a:solidFill>
          <a:srgbClr val="2B4D89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Discuss Signifiers</a:t>
          </a:r>
        </a:p>
      </dgm:t>
    </dgm:pt>
    <dgm:pt modelId="{58CBF37C-985B-44AC-99A6-132054A201C8}" type="parTrans" cxnId="{6029547A-97CF-41CE-A658-6C10C0343682}">
      <dgm:prSet/>
      <dgm:spPr/>
      <dgm:t>
        <a:bodyPr/>
        <a:lstStyle/>
        <a:p>
          <a:endParaRPr lang="en-US"/>
        </a:p>
      </dgm:t>
    </dgm:pt>
    <dgm:pt modelId="{2C88DCBC-49AD-41BA-AA25-710BD546E3FB}" type="sibTrans" cxnId="{6029547A-97CF-41CE-A658-6C10C0343682}">
      <dgm:prSet/>
      <dgm:spPr/>
      <dgm:t>
        <a:bodyPr/>
        <a:lstStyle/>
        <a:p>
          <a:endParaRPr lang="en-US"/>
        </a:p>
      </dgm:t>
    </dgm:pt>
    <dgm:pt modelId="{70D7E779-2AA9-428D-A4E5-FE5E29A5FD36}">
      <dgm:prSet/>
      <dgm:spPr>
        <a:solidFill>
          <a:srgbClr val="355EA9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Frame Colloquialisms</a:t>
          </a:r>
        </a:p>
      </dgm:t>
    </dgm:pt>
    <dgm:pt modelId="{2A2DC126-6173-402E-BA6C-00D74757AB64}" type="parTrans" cxnId="{1BCDDE36-C160-46D2-B149-EF2899D07D87}">
      <dgm:prSet/>
      <dgm:spPr/>
      <dgm:t>
        <a:bodyPr/>
        <a:lstStyle/>
        <a:p>
          <a:endParaRPr lang="en-US"/>
        </a:p>
      </dgm:t>
    </dgm:pt>
    <dgm:pt modelId="{318B50BD-4B4D-4942-83D5-9F9F7585120A}" type="sibTrans" cxnId="{1BCDDE36-C160-46D2-B149-EF2899D07D87}">
      <dgm:prSet/>
      <dgm:spPr/>
      <dgm:t>
        <a:bodyPr/>
        <a:lstStyle/>
        <a:p>
          <a:endParaRPr lang="en-US"/>
        </a:p>
      </dgm:t>
    </dgm:pt>
    <dgm:pt modelId="{7DD52073-F579-491F-A3B5-C91DDD50E9E1}" type="pres">
      <dgm:prSet presAssocID="{D3AFF718-6E04-49D8-8BE9-0051A4171652}" presName="linear" presStyleCnt="0">
        <dgm:presLayoutVars>
          <dgm:animLvl val="lvl"/>
          <dgm:resizeHandles val="exact"/>
        </dgm:presLayoutVars>
      </dgm:prSet>
      <dgm:spPr/>
    </dgm:pt>
    <dgm:pt modelId="{EDFC37C6-F3DA-4F32-AB62-2BA3D264D3CE}" type="pres">
      <dgm:prSet presAssocID="{0210B0D2-859D-4982-B7C2-C5BB100A6F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E36A2C-6BB9-4B82-989D-0BC4657A7194}" type="pres">
      <dgm:prSet presAssocID="{FA237CD8-59BA-4573-9744-579EEF995EB8}" presName="spacer" presStyleCnt="0"/>
      <dgm:spPr/>
    </dgm:pt>
    <dgm:pt modelId="{8A107360-7F95-4F72-8075-1DA2D90D609F}" type="pres">
      <dgm:prSet presAssocID="{AE694B62-0E14-4AF3-A543-214A7B830F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20BA5D8-F71B-4C48-B9A3-E14291E9B123}" type="pres">
      <dgm:prSet presAssocID="{79E0C87A-3037-4172-9F0B-D9AE30E40C19}" presName="spacer" presStyleCnt="0"/>
      <dgm:spPr/>
    </dgm:pt>
    <dgm:pt modelId="{C34717C0-178C-443B-B7AE-C777611C6C9C}" type="pres">
      <dgm:prSet presAssocID="{65793873-279E-4CFC-880B-8A09F253DE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C06E2E2-2894-41EE-B012-BAF7335DEA44}" type="pres">
      <dgm:prSet presAssocID="{2C88DCBC-49AD-41BA-AA25-710BD546E3FB}" presName="spacer" presStyleCnt="0"/>
      <dgm:spPr/>
    </dgm:pt>
    <dgm:pt modelId="{255F18EA-78DC-444B-94AE-60F3A420E27C}" type="pres">
      <dgm:prSet presAssocID="{70D7E779-2AA9-428D-A4E5-FE5E29A5FD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6CCB08-1CEC-4ECD-B9B8-F74967C7524F}" type="presOf" srcId="{D3AFF718-6E04-49D8-8BE9-0051A4171652}" destId="{7DD52073-F579-491F-A3B5-C91DDD50E9E1}" srcOrd="0" destOrd="0" presId="urn:microsoft.com/office/officeart/2005/8/layout/vList2"/>
    <dgm:cxn modelId="{8456EB10-7B13-461C-942B-7560AF911875}" srcId="{D3AFF718-6E04-49D8-8BE9-0051A4171652}" destId="{0210B0D2-859D-4982-B7C2-C5BB100A6FA6}" srcOrd="0" destOrd="0" parTransId="{511FCCA7-3ED7-4C2D-8058-FAC22C906379}" sibTransId="{FA237CD8-59BA-4573-9744-579EEF995EB8}"/>
    <dgm:cxn modelId="{A8CC712F-4A26-41DC-AB3A-4F173167EF25}" type="presOf" srcId="{65793873-279E-4CFC-880B-8A09F253DE66}" destId="{C34717C0-178C-443B-B7AE-C777611C6C9C}" srcOrd="0" destOrd="0" presId="urn:microsoft.com/office/officeart/2005/8/layout/vList2"/>
    <dgm:cxn modelId="{1BCDDE36-C160-46D2-B149-EF2899D07D87}" srcId="{D3AFF718-6E04-49D8-8BE9-0051A4171652}" destId="{70D7E779-2AA9-428D-A4E5-FE5E29A5FD36}" srcOrd="3" destOrd="0" parTransId="{2A2DC126-6173-402E-BA6C-00D74757AB64}" sibTransId="{318B50BD-4B4D-4942-83D5-9F9F7585120A}"/>
    <dgm:cxn modelId="{EBC39257-BD24-4F84-AC78-F4E96DCB0139}" type="presOf" srcId="{70D7E779-2AA9-428D-A4E5-FE5E29A5FD36}" destId="{255F18EA-78DC-444B-94AE-60F3A420E27C}" srcOrd="0" destOrd="0" presId="urn:microsoft.com/office/officeart/2005/8/layout/vList2"/>
    <dgm:cxn modelId="{6029547A-97CF-41CE-A658-6C10C0343682}" srcId="{D3AFF718-6E04-49D8-8BE9-0051A4171652}" destId="{65793873-279E-4CFC-880B-8A09F253DE66}" srcOrd="2" destOrd="0" parTransId="{58CBF37C-985B-44AC-99A6-132054A201C8}" sibTransId="{2C88DCBC-49AD-41BA-AA25-710BD546E3FB}"/>
    <dgm:cxn modelId="{B3E3329C-6963-4ECD-96F4-C8C01936BF96}" type="presOf" srcId="{0210B0D2-859D-4982-B7C2-C5BB100A6FA6}" destId="{EDFC37C6-F3DA-4F32-AB62-2BA3D264D3CE}" srcOrd="0" destOrd="0" presId="urn:microsoft.com/office/officeart/2005/8/layout/vList2"/>
    <dgm:cxn modelId="{F5CB19A4-20B9-49A3-8878-58A2A0FD1BED}" srcId="{D3AFF718-6E04-49D8-8BE9-0051A4171652}" destId="{AE694B62-0E14-4AF3-A543-214A7B830FE7}" srcOrd="1" destOrd="0" parTransId="{74499313-8665-4BA4-8BF3-E004A5548F0E}" sibTransId="{79E0C87A-3037-4172-9F0B-D9AE30E40C19}"/>
    <dgm:cxn modelId="{62946EDF-7005-4EEB-ACF0-7DE2BC6ED03C}" type="presOf" srcId="{AE694B62-0E14-4AF3-A543-214A7B830FE7}" destId="{8A107360-7F95-4F72-8075-1DA2D90D609F}" srcOrd="0" destOrd="0" presId="urn:microsoft.com/office/officeart/2005/8/layout/vList2"/>
    <dgm:cxn modelId="{B343CF69-E082-4849-B71A-5F577DCD3482}" type="presParOf" srcId="{7DD52073-F579-491F-A3B5-C91DDD50E9E1}" destId="{EDFC37C6-F3DA-4F32-AB62-2BA3D264D3CE}" srcOrd="0" destOrd="0" presId="urn:microsoft.com/office/officeart/2005/8/layout/vList2"/>
    <dgm:cxn modelId="{C90C4654-AAF2-4609-ADC9-47C2983170D8}" type="presParOf" srcId="{7DD52073-F579-491F-A3B5-C91DDD50E9E1}" destId="{10E36A2C-6BB9-4B82-989D-0BC4657A7194}" srcOrd="1" destOrd="0" presId="urn:microsoft.com/office/officeart/2005/8/layout/vList2"/>
    <dgm:cxn modelId="{D5E4DCBF-92BD-40C3-8595-A2E73FDF858E}" type="presParOf" srcId="{7DD52073-F579-491F-A3B5-C91DDD50E9E1}" destId="{8A107360-7F95-4F72-8075-1DA2D90D609F}" srcOrd="2" destOrd="0" presId="urn:microsoft.com/office/officeart/2005/8/layout/vList2"/>
    <dgm:cxn modelId="{2E3D1430-6280-409A-A1BA-11B2603370D8}" type="presParOf" srcId="{7DD52073-F579-491F-A3B5-C91DDD50E9E1}" destId="{920BA5D8-F71B-4C48-B9A3-E14291E9B123}" srcOrd="3" destOrd="0" presId="urn:microsoft.com/office/officeart/2005/8/layout/vList2"/>
    <dgm:cxn modelId="{8B034473-8960-43CB-8DF4-A3C47C1EC682}" type="presParOf" srcId="{7DD52073-F579-491F-A3B5-C91DDD50E9E1}" destId="{C34717C0-178C-443B-B7AE-C777611C6C9C}" srcOrd="4" destOrd="0" presId="urn:microsoft.com/office/officeart/2005/8/layout/vList2"/>
    <dgm:cxn modelId="{9533A8D5-6EA2-48C6-BFE0-5FD0091CED05}" type="presParOf" srcId="{7DD52073-F579-491F-A3B5-C91DDD50E9E1}" destId="{AC06E2E2-2894-41EE-B012-BAF7335DEA44}" srcOrd="5" destOrd="0" presId="urn:microsoft.com/office/officeart/2005/8/layout/vList2"/>
    <dgm:cxn modelId="{91608DF4-9639-4C9C-A3D4-C16D903C2E97}" type="presParOf" srcId="{7DD52073-F579-491F-A3B5-C91DDD50E9E1}" destId="{255F18EA-78DC-444B-94AE-60F3A420E27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ED38DF-BACD-40C7-A3AD-0ABC5AB53B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678DEC3-354F-4709-9B4F-B50486501D49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Emphasis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63616-9774-4361-8BAA-2F18F3E4BBD9}" type="parTrans" cxnId="{9BD480D6-7A73-42E5-A555-9782E5D4BCA4}">
      <dgm:prSet/>
      <dgm:spPr/>
      <dgm:t>
        <a:bodyPr/>
        <a:lstStyle/>
        <a:p>
          <a:endParaRPr lang="en-US"/>
        </a:p>
      </dgm:t>
    </dgm:pt>
    <dgm:pt modelId="{DD4F11FA-E2EB-43C9-80FF-1E39EDEF8E08}" type="sibTrans" cxnId="{9BD480D6-7A73-42E5-A555-9782E5D4BCA4}">
      <dgm:prSet/>
      <dgm:spPr/>
      <dgm:t>
        <a:bodyPr/>
        <a:lstStyle/>
        <a:p>
          <a:endParaRPr lang="en-US"/>
        </a:p>
      </dgm:t>
    </dgm:pt>
    <dgm:pt modelId="{1B09C44B-A53E-48AC-A2A2-071211C92CC6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Foreign Languages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A3D60-A24A-4AF0-BFEA-6EDA4E71ED81}" type="parTrans" cxnId="{2659F709-DC1E-4035-9F49-FD7D0DED2AE4}">
      <dgm:prSet/>
      <dgm:spPr/>
      <dgm:t>
        <a:bodyPr/>
        <a:lstStyle/>
        <a:p>
          <a:endParaRPr lang="en-US"/>
        </a:p>
      </dgm:t>
    </dgm:pt>
    <dgm:pt modelId="{5E96AA65-EC42-4FCB-981E-171F889EBC91}" type="sibTrans" cxnId="{2659F709-DC1E-4035-9F49-FD7D0DED2AE4}">
      <dgm:prSet/>
      <dgm:spPr/>
      <dgm:t>
        <a:bodyPr/>
        <a:lstStyle/>
        <a:p>
          <a:endParaRPr lang="en-US"/>
        </a:p>
      </dgm:t>
    </dgm:pt>
    <dgm:pt modelId="{ACC7B8DA-6DCC-488B-9F70-C30166CA569D}">
      <dgm:prSet custT="1"/>
      <dgm:spPr/>
      <dgm:t>
        <a:bodyPr/>
        <a:lstStyle/>
        <a:p>
          <a:r>
            <a:rPr lang="en-CA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Titles of Long Works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F652B2-5540-493C-B9DD-0D370B7E0BA7}" type="parTrans" cxnId="{7EC22482-3BF4-4D8A-A6E5-8C02B615BCEA}">
      <dgm:prSet/>
      <dgm:spPr/>
      <dgm:t>
        <a:bodyPr/>
        <a:lstStyle/>
        <a:p>
          <a:endParaRPr lang="en-US"/>
        </a:p>
      </dgm:t>
    </dgm:pt>
    <dgm:pt modelId="{697945C0-4CA4-4E94-A38D-24C5DFEA883F}" type="sibTrans" cxnId="{7EC22482-3BF4-4D8A-A6E5-8C02B615BCEA}">
      <dgm:prSet/>
      <dgm:spPr/>
      <dgm:t>
        <a:bodyPr/>
        <a:lstStyle/>
        <a:p>
          <a:endParaRPr lang="en-US"/>
        </a:p>
      </dgm:t>
    </dgm:pt>
    <dgm:pt modelId="{09DDC643-7A4A-4B45-85F1-0AA011C0B294}" type="pres">
      <dgm:prSet presAssocID="{25ED38DF-BACD-40C7-A3AD-0ABC5AB53BF1}" presName="root" presStyleCnt="0">
        <dgm:presLayoutVars>
          <dgm:dir/>
          <dgm:resizeHandles val="exact"/>
        </dgm:presLayoutVars>
      </dgm:prSet>
      <dgm:spPr/>
    </dgm:pt>
    <dgm:pt modelId="{5E832BED-CFE6-4BA0-847A-91565132CD45}" type="pres">
      <dgm:prSet presAssocID="{B678DEC3-354F-4709-9B4F-B50486501D49}" presName="compNode" presStyleCnt="0"/>
      <dgm:spPr/>
    </dgm:pt>
    <dgm:pt modelId="{D478DBA7-D9B9-4FCD-A524-04C845692079}" type="pres">
      <dgm:prSet presAssocID="{B678DEC3-354F-4709-9B4F-B50486501D49}" presName="bgRect" presStyleLbl="bgShp" presStyleIdx="0" presStyleCnt="3"/>
      <dgm:spPr>
        <a:solidFill>
          <a:schemeClr val="tx2">
            <a:lumMod val="50000"/>
          </a:schemeClr>
        </a:solidFill>
      </dgm:spPr>
    </dgm:pt>
    <dgm:pt modelId="{AF705DE4-87E1-4A7E-925C-8ACA7196E75C}" type="pres">
      <dgm:prSet presAssocID="{B678DEC3-354F-4709-9B4F-B50486501D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1E449506-1975-4998-BA9F-78BDC023FC3A}" type="pres">
      <dgm:prSet presAssocID="{B678DEC3-354F-4709-9B4F-B50486501D49}" presName="spaceRect" presStyleCnt="0"/>
      <dgm:spPr/>
    </dgm:pt>
    <dgm:pt modelId="{3A2B2FFB-14BD-43F6-8C64-124D5C69EDB7}" type="pres">
      <dgm:prSet presAssocID="{B678DEC3-354F-4709-9B4F-B50486501D49}" presName="parTx" presStyleLbl="revTx" presStyleIdx="0" presStyleCnt="3">
        <dgm:presLayoutVars>
          <dgm:chMax val="0"/>
          <dgm:chPref val="0"/>
        </dgm:presLayoutVars>
      </dgm:prSet>
      <dgm:spPr/>
    </dgm:pt>
    <dgm:pt modelId="{245BF77A-AF16-4FD4-8173-61B7B7D29266}" type="pres">
      <dgm:prSet presAssocID="{DD4F11FA-E2EB-43C9-80FF-1E39EDEF8E08}" presName="sibTrans" presStyleCnt="0"/>
      <dgm:spPr/>
    </dgm:pt>
    <dgm:pt modelId="{5EC852A1-18B2-4AA1-B5E1-34D7B758DF25}" type="pres">
      <dgm:prSet presAssocID="{1B09C44B-A53E-48AC-A2A2-071211C92CC6}" presName="compNode" presStyleCnt="0"/>
      <dgm:spPr/>
    </dgm:pt>
    <dgm:pt modelId="{A21A476B-FB8D-4C7B-93C3-377F8E12FF29}" type="pres">
      <dgm:prSet presAssocID="{1B09C44B-A53E-48AC-A2A2-071211C92CC6}" presName="bgRect" presStyleLbl="bgShp" presStyleIdx="1" presStyleCnt="3"/>
      <dgm:spPr>
        <a:solidFill>
          <a:srgbClr val="192C4F"/>
        </a:solidFill>
      </dgm:spPr>
    </dgm:pt>
    <dgm:pt modelId="{FC2D97A4-CF5D-4A9A-98A6-245375EC88B4}" type="pres">
      <dgm:prSet presAssocID="{1B09C44B-A53E-48AC-A2A2-071211C92C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B4595156-7E1F-4081-AA04-89889BBFBA58}" type="pres">
      <dgm:prSet presAssocID="{1B09C44B-A53E-48AC-A2A2-071211C92CC6}" presName="spaceRect" presStyleCnt="0"/>
      <dgm:spPr/>
    </dgm:pt>
    <dgm:pt modelId="{B71101D6-51A7-439E-A1CD-32653A9562F5}" type="pres">
      <dgm:prSet presAssocID="{1B09C44B-A53E-48AC-A2A2-071211C92CC6}" presName="parTx" presStyleLbl="revTx" presStyleIdx="1" presStyleCnt="3">
        <dgm:presLayoutVars>
          <dgm:chMax val="0"/>
          <dgm:chPref val="0"/>
        </dgm:presLayoutVars>
      </dgm:prSet>
      <dgm:spPr/>
    </dgm:pt>
    <dgm:pt modelId="{36484965-9F2E-46AD-A9D9-E6C5832D2B7E}" type="pres">
      <dgm:prSet presAssocID="{5E96AA65-EC42-4FCB-981E-171F889EBC91}" presName="sibTrans" presStyleCnt="0"/>
      <dgm:spPr/>
    </dgm:pt>
    <dgm:pt modelId="{D413BCE4-AD45-46C1-A2FC-1019A62C581B}" type="pres">
      <dgm:prSet presAssocID="{ACC7B8DA-6DCC-488B-9F70-C30166CA569D}" presName="compNode" presStyleCnt="0"/>
      <dgm:spPr/>
    </dgm:pt>
    <dgm:pt modelId="{F2AC3C1B-7ACE-439E-8FCD-60459BB90A6E}" type="pres">
      <dgm:prSet presAssocID="{ACC7B8DA-6DCC-488B-9F70-C30166CA569D}" presName="bgRect" presStyleLbl="bgShp" presStyleIdx="2" presStyleCnt="3" custLinFactNeighborY="561"/>
      <dgm:spPr>
        <a:solidFill>
          <a:srgbClr val="2B4D89"/>
        </a:solidFill>
      </dgm:spPr>
    </dgm:pt>
    <dgm:pt modelId="{C1452900-9ED8-4E05-988B-7BB495CD145D}" type="pres">
      <dgm:prSet presAssocID="{ACC7B8DA-6DCC-488B-9F70-C30166CA56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077B497-A6CC-43B2-A106-BD01D652B9B8}" type="pres">
      <dgm:prSet presAssocID="{ACC7B8DA-6DCC-488B-9F70-C30166CA569D}" presName="spaceRect" presStyleCnt="0"/>
      <dgm:spPr/>
    </dgm:pt>
    <dgm:pt modelId="{C59369B3-6AF8-4645-A2EF-893B6500B18D}" type="pres">
      <dgm:prSet presAssocID="{ACC7B8DA-6DCC-488B-9F70-C30166CA56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59F709-DC1E-4035-9F49-FD7D0DED2AE4}" srcId="{25ED38DF-BACD-40C7-A3AD-0ABC5AB53BF1}" destId="{1B09C44B-A53E-48AC-A2A2-071211C92CC6}" srcOrd="1" destOrd="0" parTransId="{FBEA3D60-A24A-4AF0-BFEA-6EDA4E71ED81}" sibTransId="{5E96AA65-EC42-4FCB-981E-171F889EBC91}"/>
    <dgm:cxn modelId="{2DB34D23-E1E4-416B-8050-1A9B43B8CCF4}" type="presOf" srcId="{25ED38DF-BACD-40C7-A3AD-0ABC5AB53BF1}" destId="{09DDC643-7A4A-4B45-85F1-0AA011C0B294}" srcOrd="0" destOrd="0" presId="urn:microsoft.com/office/officeart/2018/2/layout/IconVerticalSolidList"/>
    <dgm:cxn modelId="{7EC22482-3BF4-4D8A-A6E5-8C02B615BCEA}" srcId="{25ED38DF-BACD-40C7-A3AD-0ABC5AB53BF1}" destId="{ACC7B8DA-6DCC-488B-9F70-C30166CA569D}" srcOrd="2" destOrd="0" parTransId="{DFF652B2-5540-493C-B9DD-0D370B7E0BA7}" sibTransId="{697945C0-4CA4-4E94-A38D-24C5DFEA883F}"/>
    <dgm:cxn modelId="{1B5FBE8B-E27D-417A-8ACB-3DE5D9DD79D1}" type="presOf" srcId="{B678DEC3-354F-4709-9B4F-B50486501D49}" destId="{3A2B2FFB-14BD-43F6-8C64-124D5C69EDB7}" srcOrd="0" destOrd="0" presId="urn:microsoft.com/office/officeart/2018/2/layout/IconVerticalSolidList"/>
    <dgm:cxn modelId="{A3916698-8367-4356-886A-69F65C176528}" type="presOf" srcId="{1B09C44B-A53E-48AC-A2A2-071211C92CC6}" destId="{B71101D6-51A7-439E-A1CD-32653A9562F5}" srcOrd="0" destOrd="0" presId="urn:microsoft.com/office/officeart/2018/2/layout/IconVerticalSolidList"/>
    <dgm:cxn modelId="{BA58849C-E9F5-4687-98A4-A1E5C4603E65}" type="presOf" srcId="{ACC7B8DA-6DCC-488B-9F70-C30166CA569D}" destId="{C59369B3-6AF8-4645-A2EF-893B6500B18D}" srcOrd="0" destOrd="0" presId="urn:microsoft.com/office/officeart/2018/2/layout/IconVerticalSolidList"/>
    <dgm:cxn modelId="{9BD480D6-7A73-42E5-A555-9782E5D4BCA4}" srcId="{25ED38DF-BACD-40C7-A3AD-0ABC5AB53BF1}" destId="{B678DEC3-354F-4709-9B4F-B50486501D49}" srcOrd="0" destOrd="0" parTransId="{CCE63616-9774-4361-8BAA-2F18F3E4BBD9}" sibTransId="{DD4F11FA-E2EB-43C9-80FF-1E39EDEF8E08}"/>
    <dgm:cxn modelId="{2C30D86E-E4E2-41FA-B398-406CDD9DCCE5}" type="presParOf" srcId="{09DDC643-7A4A-4B45-85F1-0AA011C0B294}" destId="{5E832BED-CFE6-4BA0-847A-91565132CD45}" srcOrd="0" destOrd="0" presId="urn:microsoft.com/office/officeart/2018/2/layout/IconVerticalSolidList"/>
    <dgm:cxn modelId="{70A2E9E0-C68E-411C-91E5-3569B640B839}" type="presParOf" srcId="{5E832BED-CFE6-4BA0-847A-91565132CD45}" destId="{D478DBA7-D9B9-4FCD-A524-04C845692079}" srcOrd="0" destOrd="0" presId="urn:microsoft.com/office/officeart/2018/2/layout/IconVerticalSolidList"/>
    <dgm:cxn modelId="{BB647F40-BE8D-428C-BE50-F279DEF9A87B}" type="presParOf" srcId="{5E832BED-CFE6-4BA0-847A-91565132CD45}" destId="{AF705DE4-87E1-4A7E-925C-8ACA7196E75C}" srcOrd="1" destOrd="0" presId="urn:microsoft.com/office/officeart/2018/2/layout/IconVerticalSolidList"/>
    <dgm:cxn modelId="{A73B903A-CAAB-4E09-B701-3A22507FEE29}" type="presParOf" srcId="{5E832BED-CFE6-4BA0-847A-91565132CD45}" destId="{1E449506-1975-4998-BA9F-78BDC023FC3A}" srcOrd="2" destOrd="0" presId="urn:microsoft.com/office/officeart/2018/2/layout/IconVerticalSolidList"/>
    <dgm:cxn modelId="{D94380BD-A54C-4EC9-A0EF-A4EAC25FDFEF}" type="presParOf" srcId="{5E832BED-CFE6-4BA0-847A-91565132CD45}" destId="{3A2B2FFB-14BD-43F6-8C64-124D5C69EDB7}" srcOrd="3" destOrd="0" presId="urn:microsoft.com/office/officeart/2018/2/layout/IconVerticalSolidList"/>
    <dgm:cxn modelId="{419F448B-D770-4E59-A311-2B6F2CEF4FD9}" type="presParOf" srcId="{09DDC643-7A4A-4B45-85F1-0AA011C0B294}" destId="{245BF77A-AF16-4FD4-8173-61B7B7D29266}" srcOrd="1" destOrd="0" presId="urn:microsoft.com/office/officeart/2018/2/layout/IconVerticalSolidList"/>
    <dgm:cxn modelId="{4D028AF2-B6EB-41B9-AF34-49CE13A4305C}" type="presParOf" srcId="{09DDC643-7A4A-4B45-85F1-0AA011C0B294}" destId="{5EC852A1-18B2-4AA1-B5E1-34D7B758DF25}" srcOrd="2" destOrd="0" presId="urn:microsoft.com/office/officeart/2018/2/layout/IconVerticalSolidList"/>
    <dgm:cxn modelId="{5E60A865-6EFE-400C-9D6F-5326769E2713}" type="presParOf" srcId="{5EC852A1-18B2-4AA1-B5E1-34D7B758DF25}" destId="{A21A476B-FB8D-4C7B-93C3-377F8E12FF29}" srcOrd="0" destOrd="0" presId="urn:microsoft.com/office/officeart/2018/2/layout/IconVerticalSolidList"/>
    <dgm:cxn modelId="{4B746029-30E5-473E-83D3-FC319DBCEE6B}" type="presParOf" srcId="{5EC852A1-18B2-4AA1-B5E1-34D7B758DF25}" destId="{FC2D97A4-CF5D-4A9A-98A6-245375EC88B4}" srcOrd="1" destOrd="0" presId="urn:microsoft.com/office/officeart/2018/2/layout/IconVerticalSolidList"/>
    <dgm:cxn modelId="{98B873CC-E52C-4590-B4E5-5D58A2AF8E61}" type="presParOf" srcId="{5EC852A1-18B2-4AA1-B5E1-34D7B758DF25}" destId="{B4595156-7E1F-4081-AA04-89889BBFBA58}" srcOrd="2" destOrd="0" presId="urn:microsoft.com/office/officeart/2018/2/layout/IconVerticalSolidList"/>
    <dgm:cxn modelId="{49D71E67-264F-4DAD-AA2F-53FF9F2D9D56}" type="presParOf" srcId="{5EC852A1-18B2-4AA1-B5E1-34D7B758DF25}" destId="{B71101D6-51A7-439E-A1CD-32653A9562F5}" srcOrd="3" destOrd="0" presId="urn:microsoft.com/office/officeart/2018/2/layout/IconVerticalSolidList"/>
    <dgm:cxn modelId="{97943CB8-58E6-44F4-9137-529BD1E16E9A}" type="presParOf" srcId="{09DDC643-7A4A-4B45-85F1-0AA011C0B294}" destId="{36484965-9F2E-46AD-A9D9-E6C5832D2B7E}" srcOrd="3" destOrd="0" presId="urn:microsoft.com/office/officeart/2018/2/layout/IconVerticalSolidList"/>
    <dgm:cxn modelId="{37484752-98E8-476E-B546-29CF83A3A44B}" type="presParOf" srcId="{09DDC643-7A4A-4B45-85F1-0AA011C0B294}" destId="{D413BCE4-AD45-46C1-A2FC-1019A62C581B}" srcOrd="4" destOrd="0" presId="urn:microsoft.com/office/officeart/2018/2/layout/IconVerticalSolidList"/>
    <dgm:cxn modelId="{BA4CBA23-082E-40E2-84CE-CCB250F76038}" type="presParOf" srcId="{D413BCE4-AD45-46C1-A2FC-1019A62C581B}" destId="{F2AC3C1B-7ACE-439E-8FCD-60459BB90A6E}" srcOrd="0" destOrd="0" presId="urn:microsoft.com/office/officeart/2018/2/layout/IconVerticalSolidList"/>
    <dgm:cxn modelId="{EFF3D36D-7E5E-4BC4-8F94-497DE587E226}" type="presParOf" srcId="{D413BCE4-AD45-46C1-A2FC-1019A62C581B}" destId="{C1452900-9ED8-4E05-988B-7BB495CD145D}" srcOrd="1" destOrd="0" presId="urn:microsoft.com/office/officeart/2018/2/layout/IconVerticalSolidList"/>
    <dgm:cxn modelId="{1C23EA64-56A5-4F8E-A0BC-DE90A07F3837}" type="presParOf" srcId="{D413BCE4-AD45-46C1-A2FC-1019A62C581B}" destId="{0077B497-A6CC-43B2-A106-BD01D652B9B8}" srcOrd="2" destOrd="0" presId="urn:microsoft.com/office/officeart/2018/2/layout/IconVerticalSolidList"/>
    <dgm:cxn modelId="{638BA329-26D7-4397-B5F5-57D43D169320}" type="presParOf" srcId="{D413BCE4-AD45-46C1-A2FC-1019A62C581B}" destId="{C59369B3-6AF8-4645-A2EF-893B6500B1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38686-37B8-40DD-B0BB-8A8BD9BD02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AC74FE-3C4F-4D54-B606-F966DF7078B9}">
      <dgm:prSet custT="1"/>
      <dgm:spPr/>
      <dgm:t>
        <a:bodyPr/>
        <a:lstStyle/>
        <a:p>
          <a:pPr>
            <a:defRPr cap="all"/>
          </a:pPr>
          <a:r>
            <a:rPr lang="en-CA" sz="2800" dirty="0">
              <a:latin typeface="Book Antiqua" panose="02040602050305030304" pitchFamily="18" charset="0"/>
            </a:rPr>
            <a:t>ESTABLISH TIME OR LOCATION</a:t>
          </a:r>
          <a:endParaRPr lang="en-US" sz="2800" dirty="0">
            <a:latin typeface="Book Antiqua" panose="02040602050305030304" pitchFamily="18" charset="0"/>
          </a:endParaRPr>
        </a:p>
      </dgm:t>
    </dgm:pt>
    <dgm:pt modelId="{63A24C50-3DF4-4785-BCC7-3D034387801B}" type="parTrans" cxnId="{873832E0-26EE-4878-A163-52A65F0248AA}">
      <dgm:prSet/>
      <dgm:spPr/>
      <dgm:t>
        <a:bodyPr/>
        <a:lstStyle/>
        <a:p>
          <a:endParaRPr lang="en-US"/>
        </a:p>
      </dgm:t>
    </dgm:pt>
    <dgm:pt modelId="{C363884E-0E07-46F6-B505-99C502183941}" type="sibTrans" cxnId="{873832E0-26EE-4878-A163-52A65F0248AA}">
      <dgm:prSet/>
      <dgm:spPr/>
      <dgm:t>
        <a:bodyPr/>
        <a:lstStyle/>
        <a:p>
          <a:endParaRPr lang="en-US"/>
        </a:p>
      </dgm:t>
    </dgm:pt>
    <dgm:pt modelId="{113FC987-ED62-41B9-A712-3F3417091D25}">
      <dgm:prSet custT="1"/>
      <dgm:spPr/>
      <dgm:t>
        <a:bodyPr/>
        <a:lstStyle/>
        <a:p>
          <a:pPr>
            <a:defRPr cap="all"/>
          </a:pPr>
          <a:r>
            <a:rPr lang="en-CA" sz="2800" dirty="0">
              <a:latin typeface="Book Antiqua" panose="02040602050305030304" pitchFamily="18" charset="0"/>
            </a:rPr>
            <a:t>Define a source</a:t>
          </a:r>
          <a:endParaRPr lang="en-US" sz="2800" dirty="0">
            <a:latin typeface="Book Antiqua" panose="02040602050305030304" pitchFamily="18" charset="0"/>
          </a:endParaRPr>
        </a:p>
      </dgm:t>
    </dgm:pt>
    <dgm:pt modelId="{AE85BC1A-784D-490E-A1E2-4580794FBE7B}" type="parTrans" cxnId="{F9D145B0-990D-4A38-A170-BECAD0469F8A}">
      <dgm:prSet/>
      <dgm:spPr/>
      <dgm:t>
        <a:bodyPr/>
        <a:lstStyle/>
        <a:p>
          <a:endParaRPr lang="en-US"/>
        </a:p>
      </dgm:t>
    </dgm:pt>
    <dgm:pt modelId="{648C6D92-1094-49CF-B5D9-441022161744}" type="sibTrans" cxnId="{F9D145B0-990D-4A38-A170-BECAD0469F8A}">
      <dgm:prSet/>
      <dgm:spPr/>
      <dgm:t>
        <a:bodyPr/>
        <a:lstStyle/>
        <a:p>
          <a:endParaRPr lang="en-US"/>
        </a:p>
      </dgm:t>
    </dgm:pt>
    <dgm:pt modelId="{A939DC52-8857-419E-BC26-BF60288976E6}">
      <dgm:prSet/>
      <dgm:spPr/>
      <dgm:t>
        <a:bodyPr/>
        <a:lstStyle/>
        <a:p>
          <a:pPr>
            <a:defRPr cap="all"/>
          </a:pPr>
          <a:r>
            <a:rPr lang="en-CA" dirty="0">
              <a:latin typeface="Book Antiqua" panose="02040602050305030304" pitchFamily="18" charset="0"/>
            </a:rPr>
            <a:t>Provide context</a:t>
          </a:r>
          <a:endParaRPr lang="en-US" dirty="0">
            <a:latin typeface="Book Antiqua" panose="02040602050305030304" pitchFamily="18" charset="0"/>
          </a:endParaRPr>
        </a:p>
      </dgm:t>
    </dgm:pt>
    <dgm:pt modelId="{7BB406D4-836A-41E1-A373-9832EDD0BB8C}" type="parTrans" cxnId="{CBC7A2C3-CE03-46B0-9AD5-9BE90E5E9663}">
      <dgm:prSet/>
      <dgm:spPr/>
      <dgm:t>
        <a:bodyPr/>
        <a:lstStyle/>
        <a:p>
          <a:endParaRPr lang="en-US"/>
        </a:p>
      </dgm:t>
    </dgm:pt>
    <dgm:pt modelId="{670B3397-5805-4E70-B420-0CD4ABFFA341}" type="sibTrans" cxnId="{CBC7A2C3-CE03-46B0-9AD5-9BE90E5E9663}">
      <dgm:prSet/>
      <dgm:spPr/>
      <dgm:t>
        <a:bodyPr/>
        <a:lstStyle/>
        <a:p>
          <a:endParaRPr lang="en-US"/>
        </a:p>
      </dgm:t>
    </dgm:pt>
    <dgm:pt modelId="{62322E04-F571-47AD-90DB-D154430FB5D4}" type="pres">
      <dgm:prSet presAssocID="{B4638686-37B8-40DD-B0BB-8A8BD9BD0229}" presName="root" presStyleCnt="0">
        <dgm:presLayoutVars>
          <dgm:dir/>
          <dgm:resizeHandles val="exact"/>
        </dgm:presLayoutVars>
      </dgm:prSet>
      <dgm:spPr/>
    </dgm:pt>
    <dgm:pt modelId="{04EBACC8-5C7B-454C-BDEF-854F54D2FFC9}" type="pres">
      <dgm:prSet presAssocID="{EAAC74FE-3C4F-4D54-B606-F966DF7078B9}" presName="compNode" presStyleCnt="0"/>
      <dgm:spPr/>
    </dgm:pt>
    <dgm:pt modelId="{FB5E12C2-1D7E-4C9F-902A-B4FCDB76FE8B}" type="pres">
      <dgm:prSet presAssocID="{EAAC74FE-3C4F-4D54-B606-F966DF7078B9}" presName="iconBgRect" presStyleLbl="bgShp" presStyleIdx="0" presStyleCnt="3"/>
      <dgm:spPr/>
    </dgm:pt>
    <dgm:pt modelId="{64196806-44B4-46DF-9685-EB5D8E4F0B6B}" type="pres">
      <dgm:prSet presAssocID="{EAAC74FE-3C4F-4D54-B606-F966DF7078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1EE4CF3-A5CC-439D-AA07-EBCCCDB7A387}" type="pres">
      <dgm:prSet presAssocID="{EAAC74FE-3C4F-4D54-B606-F966DF7078B9}" presName="spaceRect" presStyleCnt="0"/>
      <dgm:spPr/>
    </dgm:pt>
    <dgm:pt modelId="{57F7FD66-9278-46F3-B662-C1EECC8E3D4C}" type="pres">
      <dgm:prSet presAssocID="{EAAC74FE-3C4F-4D54-B606-F966DF7078B9}" presName="textRect" presStyleLbl="revTx" presStyleIdx="0" presStyleCnt="3">
        <dgm:presLayoutVars>
          <dgm:chMax val="1"/>
          <dgm:chPref val="1"/>
        </dgm:presLayoutVars>
      </dgm:prSet>
      <dgm:spPr/>
    </dgm:pt>
    <dgm:pt modelId="{E4B631A8-9044-4F7F-B021-AF81D277CC84}" type="pres">
      <dgm:prSet presAssocID="{C363884E-0E07-46F6-B505-99C502183941}" presName="sibTrans" presStyleCnt="0"/>
      <dgm:spPr/>
    </dgm:pt>
    <dgm:pt modelId="{C343E53C-98E3-4593-BD21-B107ADD5E8EA}" type="pres">
      <dgm:prSet presAssocID="{113FC987-ED62-41B9-A712-3F3417091D25}" presName="compNode" presStyleCnt="0"/>
      <dgm:spPr/>
    </dgm:pt>
    <dgm:pt modelId="{86BDCD2A-4A1B-41EF-9663-15FBCAD79CF3}" type="pres">
      <dgm:prSet presAssocID="{113FC987-ED62-41B9-A712-3F3417091D25}" presName="iconBgRect" presStyleLbl="bgShp" presStyleIdx="1" presStyleCnt="3"/>
      <dgm:spPr/>
    </dgm:pt>
    <dgm:pt modelId="{37D3A08E-CAB5-43D3-9CF5-CC4F75C94E1E}" type="pres">
      <dgm:prSet presAssocID="{113FC987-ED62-41B9-A712-3F3417091D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B4D080C-38FC-4B26-BD17-02D51EA9BE62}" type="pres">
      <dgm:prSet presAssocID="{113FC987-ED62-41B9-A712-3F3417091D25}" presName="spaceRect" presStyleCnt="0"/>
      <dgm:spPr/>
    </dgm:pt>
    <dgm:pt modelId="{8BE6F715-5C80-42C1-8456-F68620228DFC}" type="pres">
      <dgm:prSet presAssocID="{113FC987-ED62-41B9-A712-3F3417091D25}" presName="textRect" presStyleLbl="revTx" presStyleIdx="1" presStyleCnt="3">
        <dgm:presLayoutVars>
          <dgm:chMax val="1"/>
          <dgm:chPref val="1"/>
        </dgm:presLayoutVars>
      </dgm:prSet>
      <dgm:spPr/>
    </dgm:pt>
    <dgm:pt modelId="{2865CA69-8C17-4566-9A57-DFCA5576C189}" type="pres">
      <dgm:prSet presAssocID="{648C6D92-1094-49CF-B5D9-441022161744}" presName="sibTrans" presStyleCnt="0"/>
      <dgm:spPr/>
    </dgm:pt>
    <dgm:pt modelId="{BBA9C7CE-37C9-45DB-AA3E-2F94A30C215F}" type="pres">
      <dgm:prSet presAssocID="{A939DC52-8857-419E-BC26-BF60288976E6}" presName="compNode" presStyleCnt="0"/>
      <dgm:spPr/>
    </dgm:pt>
    <dgm:pt modelId="{E07277A8-E18D-4625-B099-7F749D29A77E}" type="pres">
      <dgm:prSet presAssocID="{A939DC52-8857-419E-BC26-BF60288976E6}" presName="iconBgRect" presStyleLbl="bgShp" presStyleIdx="2" presStyleCnt="3"/>
      <dgm:spPr/>
    </dgm:pt>
    <dgm:pt modelId="{4AB2091C-C6B9-4775-A701-7256F00BD514}" type="pres">
      <dgm:prSet presAssocID="{A939DC52-8857-419E-BC26-BF6028897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4DB41BA0-E0B0-43C4-9528-3B24E40C1FA7}" type="pres">
      <dgm:prSet presAssocID="{A939DC52-8857-419E-BC26-BF60288976E6}" presName="spaceRect" presStyleCnt="0"/>
      <dgm:spPr/>
    </dgm:pt>
    <dgm:pt modelId="{20CA9808-108D-4583-AAC9-A2370020BDAF}" type="pres">
      <dgm:prSet presAssocID="{A939DC52-8857-419E-BC26-BF6028897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B7E624-C866-4629-B576-A041F71B2EF0}" type="presOf" srcId="{EAAC74FE-3C4F-4D54-B606-F966DF7078B9}" destId="{57F7FD66-9278-46F3-B662-C1EECC8E3D4C}" srcOrd="0" destOrd="0" presId="urn:microsoft.com/office/officeart/2018/5/layout/IconCircleLabelList"/>
    <dgm:cxn modelId="{5B8C2D7D-AE1B-49E6-A6A5-8B884D6FBBB9}" type="presOf" srcId="{B4638686-37B8-40DD-B0BB-8A8BD9BD0229}" destId="{62322E04-F571-47AD-90DB-D154430FB5D4}" srcOrd="0" destOrd="0" presId="urn:microsoft.com/office/officeart/2018/5/layout/IconCircleLabelList"/>
    <dgm:cxn modelId="{89665C8E-F050-4BD9-A78B-1A350CAB8362}" type="presOf" srcId="{113FC987-ED62-41B9-A712-3F3417091D25}" destId="{8BE6F715-5C80-42C1-8456-F68620228DFC}" srcOrd="0" destOrd="0" presId="urn:microsoft.com/office/officeart/2018/5/layout/IconCircleLabelList"/>
    <dgm:cxn modelId="{F9D145B0-990D-4A38-A170-BECAD0469F8A}" srcId="{B4638686-37B8-40DD-B0BB-8A8BD9BD0229}" destId="{113FC987-ED62-41B9-A712-3F3417091D25}" srcOrd="1" destOrd="0" parTransId="{AE85BC1A-784D-490E-A1E2-4580794FBE7B}" sibTransId="{648C6D92-1094-49CF-B5D9-441022161744}"/>
    <dgm:cxn modelId="{ABB471BC-42CA-4D56-8BDF-161B69F5558F}" type="presOf" srcId="{A939DC52-8857-419E-BC26-BF60288976E6}" destId="{20CA9808-108D-4583-AAC9-A2370020BDAF}" srcOrd="0" destOrd="0" presId="urn:microsoft.com/office/officeart/2018/5/layout/IconCircleLabelList"/>
    <dgm:cxn modelId="{CBC7A2C3-CE03-46B0-9AD5-9BE90E5E9663}" srcId="{B4638686-37B8-40DD-B0BB-8A8BD9BD0229}" destId="{A939DC52-8857-419E-BC26-BF60288976E6}" srcOrd="2" destOrd="0" parTransId="{7BB406D4-836A-41E1-A373-9832EDD0BB8C}" sibTransId="{670B3397-5805-4E70-B420-0CD4ABFFA341}"/>
    <dgm:cxn modelId="{873832E0-26EE-4878-A163-52A65F0248AA}" srcId="{B4638686-37B8-40DD-B0BB-8A8BD9BD0229}" destId="{EAAC74FE-3C4F-4D54-B606-F966DF7078B9}" srcOrd="0" destOrd="0" parTransId="{63A24C50-3DF4-4785-BCC7-3D034387801B}" sibTransId="{C363884E-0E07-46F6-B505-99C502183941}"/>
    <dgm:cxn modelId="{CD013D4D-1A37-435B-9795-8BE6CBA68B2C}" type="presParOf" srcId="{62322E04-F571-47AD-90DB-D154430FB5D4}" destId="{04EBACC8-5C7B-454C-BDEF-854F54D2FFC9}" srcOrd="0" destOrd="0" presId="urn:microsoft.com/office/officeart/2018/5/layout/IconCircleLabelList"/>
    <dgm:cxn modelId="{53E7A6D2-CF63-4714-BB05-4685D30227BA}" type="presParOf" srcId="{04EBACC8-5C7B-454C-BDEF-854F54D2FFC9}" destId="{FB5E12C2-1D7E-4C9F-902A-B4FCDB76FE8B}" srcOrd="0" destOrd="0" presId="urn:microsoft.com/office/officeart/2018/5/layout/IconCircleLabelList"/>
    <dgm:cxn modelId="{C627952A-B6E3-49F3-B370-D8CDE7917FAC}" type="presParOf" srcId="{04EBACC8-5C7B-454C-BDEF-854F54D2FFC9}" destId="{64196806-44B4-46DF-9685-EB5D8E4F0B6B}" srcOrd="1" destOrd="0" presId="urn:microsoft.com/office/officeart/2018/5/layout/IconCircleLabelList"/>
    <dgm:cxn modelId="{44B7613E-9FFF-4783-A3A2-1371A56F82BA}" type="presParOf" srcId="{04EBACC8-5C7B-454C-BDEF-854F54D2FFC9}" destId="{D1EE4CF3-A5CC-439D-AA07-EBCCCDB7A387}" srcOrd="2" destOrd="0" presId="urn:microsoft.com/office/officeart/2018/5/layout/IconCircleLabelList"/>
    <dgm:cxn modelId="{F9963DBF-2842-46AE-962E-08D4A1A38FA9}" type="presParOf" srcId="{04EBACC8-5C7B-454C-BDEF-854F54D2FFC9}" destId="{57F7FD66-9278-46F3-B662-C1EECC8E3D4C}" srcOrd="3" destOrd="0" presId="urn:microsoft.com/office/officeart/2018/5/layout/IconCircleLabelList"/>
    <dgm:cxn modelId="{B586CCF1-31A8-4D1A-B2EE-4289818C415B}" type="presParOf" srcId="{62322E04-F571-47AD-90DB-D154430FB5D4}" destId="{E4B631A8-9044-4F7F-B021-AF81D277CC84}" srcOrd="1" destOrd="0" presId="urn:microsoft.com/office/officeart/2018/5/layout/IconCircleLabelList"/>
    <dgm:cxn modelId="{8FFE69A2-0953-4B76-8409-5B714F80A1B7}" type="presParOf" srcId="{62322E04-F571-47AD-90DB-D154430FB5D4}" destId="{C343E53C-98E3-4593-BD21-B107ADD5E8EA}" srcOrd="2" destOrd="0" presId="urn:microsoft.com/office/officeart/2018/5/layout/IconCircleLabelList"/>
    <dgm:cxn modelId="{8439C9A0-DF5E-4E41-B1E4-E988315DADFE}" type="presParOf" srcId="{C343E53C-98E3-4593-BD21-B107ADD5E8EA}" destId="{86BDCD2A-4A1B-41EF-9663-15FBCAD79CF3}" srcOrd="0" destOrd="0" presId="urn:microsoft.com/office/officeart/2018/5/layout/IconCircleLabelList"/>
    <dgm:cxn modelId="{5F2CA1D1-ACE3-435A-A84E-0AD3061FDC3B}" type="presParOf" srcId="{C343E53C-98E3-4593-BD21-B107ADD5E8EA}" destId="{37D3A08E-CAB5-43D3-9CF5-CC4F75C94E1E}" srcOrd="1" destOrd="0" presId="urn:microsoft.com/office/officeart/2018/5/layout/IconCircleLabelList"/>
    <dgm:cxn modelId="{A7CD63D2-9D2A-43CC-8562-E3BA37A3BB5F}" type="presParOf" srcId="{C343E53C-98E3-4593-BD21-B107ADD5E8EA}" destId="{0B4D080C-38FC-4B26-BD17-02D51EA9BE62}" srcOrd="2" destOrd="0" presId="urn:microsoft.com/office/officeart/2018/5/layout/IconCircleLabelList"/>
    <dgm:cxn modelId="{7AD6822A-B1D4-4014-94E7-FEABDC7CBE9B}" type="presParOf" srcId="{C343E53C-98E3-4593-BD21-B107ADD5E8EA}" destId="{8BE6F715-5C80-42C1-8456-F68620228DFC}" srcOrd="3" destOrd="0" presId="urn:microsoft.com/office/officeart/2018/5/layout/IconCircleLabelList"/>
    <dgm:cxn modelId="{2802756B-3861-47A0-85C3-277E94DE7F0B}" type="presParOf" srcId="{62322E04-F571-47AD-90DB-D154430FB5D4}" destId="{2865CA69-8C17-4566-9A57-DFCA5576C189}" srcOrd="3" destOrd="0" presId="urn:microsoft.com/office/officeart/2018/5/layout/IconCircleLabelList"/>
    <dgm:cxn modelId="{48569380-4044-4EC2-A7A7-CD4481A46E11}" type="presParOf" srcId="{62322E04-F571-47AD-90DB-D154430FB5D4}" destId="{BBA9C7CE-37C9-45DB-AA3E-2F94A30C215F}" srcOrd="4" destOrd="0" presId="urn:microsoft.com/office/officeart/2018/5/layout/IconCircleLabelList"/>
    <dgm:cxn modelId="{9B9EDA83-8EFA-4438-9F6F-F3DD97A4AC5C}" type="presParOf" srcId="{BBA9C7CE-37C9-45DB-AA3E-2F94A30C215F}" destId="{E07277A8-E18D-4625-B099-7F749D29A77E}" srcOrd="0" destOrd="0" presId="urn:microsoft.com/office/officeart/2018/5/layout/IconCircleLabelList"/>
    <dgm:cxn modelId="{B0564B1F-50AE-4AB6-9B24-A61F3A1B2972}" type="presParOf" srcId="{BBA9C7CE-37C9-45DB-AA3E-2F94A30C215F}" destId="{4AB2091C-C6B9-4775-A701-7256F00BD514}" srcOrd="1" destOrd="0" presId="urn:microsoft.com/office/officeart/2018/5/layout/IconCircleLabelList"/>
    <dgm:cxn modelId="{34696744-4116-4BC1-8952-215449D0D22A}" type="presParOf" srcId="{BBA9C7CE-37C9-45DB-AA3E-2F94A30C215F}" destId="{4DB41BA0-E0B0-43C4-9528-3B24E40C1FA7}" srcOrd="2" destOrd="0" presId="urn:microsoft.com/office/officeart/2018/5/layout/IconCircleLabelList"/>
    <dgm:cxn modelId="{B2195BC5-3BB2-4AA7-9075-42D2DF8646AD}" type="presParOf" srcId="{BBA9C7CE-37C9-45DB-AA3E-2F94A30C215F}" destId="{20CA9808-108D-4583-AAC9-A2370020BD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A13E-C815-4226-8E80-BA80BB93023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6B2628-453D-492D-909B-914CEB84955A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At high noon,</a:t>
          </a:r>
          <a:r>
            <a:rPr lang="en-US" dirty="0">
              <a:latin typeface="Book Antiqua" panose="02040602050305030304" pitchFamily="18" charset="0"/>
            </a:rPr>
            <a:t>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Regan </a:t>
          </a:r>
          <a:r>
            <a:rPr lang="en-US" dirty="0">
              <a:latin typeface="Book Antiqua" panose="02040602050305030304" pitchFamily="18" charset="0"/>
            </a:rPr>
            <a:t>is meeting Clint Eastwood.</a:t>
          </a:r>
        </a:p>
      </dgm:t>
    </dgm:pt>
    <dgm:pt modelId="{DF241B02-8346-409E-A21E-3F077003ADD1}" type="parTrans" cxnId="{FD7AC1C2-C47A-4959-801B-EC0D89F93DE2}">
      <dgm:prSet/>
      <dgm:spPr/>
      <dgm:t>
        <a:bodyPr/>
        <a:lstStyle/>
        <a:p>
          <a:endParaRPr lang="en-US"/>
        </a:p>
      </dgm:t>
    </dgm:pt>
    <dgm:pt modelId="{CBFAF36A-81AF-43AF-9F12-4FBAEA9AE31D}" type="sibTrans" cxnId="{FD7AC1C2-C47A-4959-801B-EC0D89F93DE2}">
      <dgm:prSet/>
      <dgm:spPr/>
      <dgm:t>
        <a:bodyPr/>
        <a:lstStyle/>
        <a:p>
          <a:endParaRPr lang="en-US"/>
        </a:p>
      </dgm:t>
    </dgm:pt>
    <dgm:pt modelId="{067F7DA4-0585-402D-BAFD-8019213D68AD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In </a:t>
          </a:r>
          <a:r>
            <a:rPr lang="en-US" b="1" dirty="0" err="1">
              <a:solidFill>
                <a:srgbClr val="FF0000"/>
              </a:solidFill>
              <a:latin typeface="Book Antiqua" panose="02040602050305030304" pitchFamily="18" charset="0"/>
            </a:rPr>
            <a:t>Leamington</a:t>
          </a:r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Justin</a:t>
          </a:r>
          <a:r>
            <a:rPr lang="en-US" dirty="0">
              <a:latin typeface="Book Antiqua" panose="02040602050305030304" pitchFamily="18" charset="0"/>
            </a:rPr>
            <a:t> bought tomatoes.</a:t>
          </a:r>
        </a:p>
      </dgm:t>
    </dgm:pt>
    <dgm:pt modelId="{09106F91-D02E-43FA-93DF-3A5C69386E8B}" type="parTrans" cxnId="{6F40D37B-B3CC-44C8-98AB-4DA0F84902D3}">
      <dgm:prSet/>
      <dgm:spPr/>
      <dgm:t>
        <a:bodyPr/>
        <a:lstStyle/>
        <a:p>
          <a:endParaRPr lang="en-US"/>
        </a:p>
      </dgm:t>
    </dgm:pt>
    <dgm:pt modelId="{F367B50A-7071-4CC2-BD33-F73B07885CCE}" type="sibTrans" cxnId="{6F40D37B-B3CC-44C8-98AB-4DA0F84902D3}">
      <dgm:prSet/>
      <dgm:spPr/>
      <dgm:t>
        <a:bodyPr/>
        <a:lstStyle/>
        <a:p>
          <a:endParaRPr lang="en-US"/>
        </a:p>
      </dgm:t>
    </dgm:pt>
    <dgm:pt modelId="{38B9C148-A96C-487E-AC0A-AE51E2E164C6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According to Trump,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wind turbines </a:t>
          </a:r>
          <a:r>
            <a:rPr lang="en-US" dirty="0">
              <a:latin typeface="Book Antiqua" panose="02040602050305030304" pitchFamily="18" charset="0"/>
            </a:rPr>
            <a:t>cause cancer.</a:t>
          </a:r>
        </a:p>
      </dgm:t>
    </dgm:pt>
    <dgm:pt modelId="{117E2DDE-5E43-4A1A-99C5-0BFF133E4784}" type="parTrans" cxnId="{877F6C96-0E4B-4BE5-9CE2-A1F2982940EF}">
      <dgm:prSet/>
      <dgm:spPr/>
      <dgm:t>
        <a:bodyPr/>
        <a:lstStyle/>
        <a:p>
          <a:endParaRPr lang="en-US"/>
        </a:p>
      </dgm:t>
    </dgm:pt>
    <dgm:pt modelId="{2EBE89FB-7BAE-4C04-94DB-278AC16FBD01}" type="sibTrans" cxnId="{877F6C96-0E4B-4BE5-9CE2-A1F2982940EF}">
      <dgm:prSet/>
      <dgm:spPr/>
      <dgm:t>
        <a:bodyPr/>
        <a:lstStyle/>
        <a:p>
          <a:endParaRPr lang="en-US"/>
        </a:p>
      </dgm:t>
    </dgm:pt>
    <dgm:pt modelId="{C8CFD30B-8FB1-4CAB-BD98-A2D198D966D9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Book Antiqua" panose="02040602050305030304" pitchFamily="18" charset="0"/>
            </a:rPr>
            <a:t>If at first you don’t succeed, </a:t>
          </a:r>
          <a:r>
            <a:rPr lang="en-US" b="1" dirty="0">
              <a:solidFill>
                <a:srgbClr val="0070C0"/>
              </a:solidFill>
              <a:latin typeface="Book Antiqua" panose="02040602050305030304" pitchFamily="18" charset="0"/>
            </a:rPr>
            <a:t>skydiving</a:t>
          </a:r>
          <a:r>
            <a:rPr lang="en-US" dirty="0">
              <a:latin typeface="Book Antiqua" panose="02040602050305030304" pitchFamily="18" charset="0"/>
            </a:rPr>
            <a:t> is not for you!</a:t>
          </a:r>
        </a:p>
      </dgm:t>
    </dgm:pt>
    <dgm:pt modelId="{30C06E6D-AB00-42B6-9500-3B762F1CC8E1}" type="parTrans" cxnId="{D0B8F503-34F5-4045-BFDD-B4B41DC9831F}">
      <dgm:prSet/>
      <dgm:spPr/>
      <dgm:t>
        <a:bodyPr/>
        <a:lstStyle/>
        <a:p>
          <a:endParaRPr lang="en-US"/>
        </a:p>
      </dgm:t>
    </dgm:pt>
    <dgm:pt modelId="{D7C6AC80-520E-4BA7-BAB7-A4BAA01AA1E4}" type="sibTrans" cxnId="{D0B8F503-34F5-4045-BFDD-B4B41DC9831F}">
      <dgm:prSet/>
      <dgm:spPr/>
      <dgm:t>
        <a:bodyPr/>
        <a:lstStyle/>
        <a:p>
          <a:endParaRPr lang="en-US"/>
        </a:p>
      </dgm:t>
    </dgm:pt>
    <dgm:pt modelId="{19AD1482-A52B-4C32-92B1-40CB62F96A16}" type="pres">
      <dgm:prSet presAssocID="{DF0AA13E-C815-4226-8E80-BA80BB930231}" presName="vert0" presStyleCnt="0">
        <dgm:presLayoutVars>
          <dgm:dir/>
          <dgm:animOne val="branch"/>
          <dgm:animLvl val="lvl"/>
        </dgm:presLayoutVars>
      </dgm:prSet>
      <dgm:spPr/>
    </dgm:pt>
    <dgm:pt modelId="{CD6B3419-190F-40D8-88EB-60B27F3C757C}" type="pres">
      <dgm:prSet presAssocID="{5F6B2628-453D-492D-909B-914CEB84955A}" presName="thickLine" presStyleLbl="alignNode1" presStyleIdx="0" presStyleCnt="4"/>
      <dgm:spPr/>
    </dgm:pt>
    <dgm:pt modelId="{243A297A-7ECA-4BD6-9810-2B50D261160E}" type="pres">
      <dgm:prSet presAssocID="{5F6B2628-453D-492D-909B-914CEB84955A}" presName="horz1" presStyleCnt="0"/>
      <dgm:spPr/>
    </dgm:pt>
    <dgm:pt modelId="{F7306082-A126-4CD0-96D5-41A775D3460B}" type="pres">
      <dgm:prSet presAssocID="{5F6B2628-453D-492D-909B-914CEB84955A}" presName="tx1" presStyleLbl="revTx" presStyleIdx="0" presStyleCnt="4"/>
      <dgm:spPr/>
    </dgm:pt>
    <dgm:pt modelId="{AE1E50B6-9E8E-41AD-99A0-574F9548395B}" type="pres">
      <dgm:prSet presAssocID="{5F6B2628-453D-492D-909B-914CEB84955A}" presName="vert1" presStyleCnt="0"/>
      <dgm:spPr/>
    </dgm:pt>
    <dgm:pt modelId="{68A533C6-00F4-478D-B9EE-7AA2B00899EE}" type="pres">
      <dgm:prSet presAssocID="{067F7DA4-0585-402D-BAFD-8019213D68AD}" presName="thickLine" presStyleLbl="alignNode1" presStyleIdx="1" presStyleCnt="4"/>
      <dgm:spPr/>
    </dgm:pt>
    <dgm:pt modelId="{D337CDCE-EEB5-4B06-A4FF-9D3B468B86D1}" type="pres">
      <dgm:prSet presAssocID="{067F7DA4-0585-402D-BAFD-8019213D68AD}" presName="horz1" presStyleCnt="0"/>
      <dgm:spPr/>
    </dgm:pt>
    <dgm:pt modelId="{674B0C3C-B43D-4B6E-A7A7-8576222B4A8E}" type="pres">
      <dgm:prSet presAssocID="{067F7DA4-0585-402D-BAFD-8019213D68AD}" presName="tx1" presStyleLbl="revTx" presStyleIdx="1" presStyleCnt="4"/>
      <dgm:spPr/>
    </dgm:pt>
    <dgm:pt modelId="{2446AC98-018B-4D8A-9C93-B1E5AE5BB0F6}" type="pres">
      <dgm:prSet presAssocID="{067F7DA4-0585-402D-BAFD-8019213D68AD}" presName="vert1" presStyleCnt="0"/>
      <dgm:spPr/>
    </dgm:pt>
    <dgm:pt modelId="{2BF50849-00C3-488A-AE21-79803081FDA0}" type="pres">
      <dgm:prSet presAssocID="{38B9C148-A96C-487E-AC0A-AE51E2E164C6}" presName="thickLine" presStyleLbl="alignNode1" presStyleIdx="2" presStyleCnt="4"/>
      <dgm:spPr/>
    </dgm:pt>
    <dgm:pt modelId="{B57BC77F-C12D-422A-809B-CD92A7CE2691}" type="pres">
      <dgm:prSet presAssocID="{38B9C148-A96C-487E-AC0A-AE51E2E164C6}" presName="horz1" presStyleCnt="0"/>
      <dgm:spPr/>
    </dgm:pt>
    <dgm:pt modelId="{D6A7CDBA-37C7-45C9-B6BC-FB29E06E041A}" type="pres">
      <dgm:prSet presAssocID="{38B9C148-A96C-487E-AC0A-AE51E2E164C6}" presName="tx1" presStyleLbl="revTx" presStyleIdx="2" presStyleCnt="4"/>
      <dgm:spPr/>
    </dgm:pt>
    <dgm:pt modelId="{E1802C45-3B8B-4797-A27E-F62E0E02AA8D}" type="pres">
      <dgm:prSet presAssocID="{38B9C148-A96C-487E-AC0A-AE51E2E164C6}" presName="vert1" presStyleCnt="0"/>
      <dgm:spPr/>
    </dgm:pt>
    <dgm:pt modelId="{7DE59C8B-50B3-421D-8F7F-515198CE6186}" type="pres">
      <dgm:prSet presAssocID="{C8CFD30B-8FB1-4CAB-BD98-A2D198D966D9}" presName="thickLine" presStyleLbl="alignNode1" presStyleIdx="3" presStyleCnt="4"/>
      <dgm:spPr/>
    </dgm:pt>
    <dgm:pt modelId="{FB817C6E-D006-420B-BDA8-7C541FE72DDC}" type="pres">
      <dgm:prSet presAssocID="{C8CFD30B-8FB1-4CAB-BD98-A2D198D966D9}" presName="horz1" presStyleCnt="0"/>
      <dgm:spPr/>
    </dgm:pt>
    <dgm:pt modelId="{2D2B9CBF-AC7F-40D4-83B4-220F8BA31E66}" type="pres">
      <dgm:prSet presAssocID="{C8CFD30B-8FB1-4CAB-BD98-A2D198D966D9}" presName="tx1" presStyleLbl="revTx" presStyleIdx="3" presStyleCnt="4"/>
      <dgm:spPr/>
    </dgm:pt>
    <dgm:pt modelId="{F1448420-EFCC-4382-80A6-668B8182223E}" type="pres">
      <dgm:prSet presAssocID="{C8CFD30B-8FB1-4CAB-BD98-A2D198D966D9}" presName="vert1" presStyleCnt="0"/>
      <dgm:spPr/>
    </dgm:pt>
  </dgm:ptLst>
  <dgm:cxnLst>
    <dgm:cxn modelId="{D0B8F503-34F5-4045-BFDD-B4B41DC9831F}" srcId="{DF0AA13E-C815-4226-8E80-BA80BB930231}" destId="{C8CFD30B-8FB1-4CAB-BD98-A2D198D966D9}" srcOrd="3" destOrd="0" parTransId="{30C06E6D-AB00-42B6-9500-3B762F1CC8E1}" sibTransId="{D7C6AC80-520E-4BA7-BAB7-A4BAA01AA1E4}"/>
    <dgm:cxn modelId="{17AC3140-BF9D-4054-85FC-FA0FCF5D0593}" type="presOf" srcId="{38B9C148-A96C-487E-AC0A-AE51E2E164C6}" destId="{D6A7CDBA-37C7-45C9-B6BC-FB29E06E041A}" srcOrd="0" destOrd="0" presId="urn:microsoft.com/office/officeart/2008/layout/LinedList"/>
    <dgm:cxn modelId="{6F40D37B-B3CC-44C8-98AB-4DA0F84902D3}" srcId="{DF0AA13E-C815-4226-8E80-BA80BB930231}" destId="{067F7DA4-0585-402D-BAFD-8019213D68AD}" srcOrd="1" destOrd="0" parTransId="{09106F91-D02E-43FA-93DF-3A5C69386E8B}" sibTransId="{F367B50A-7071-4CC2-BD33-F73B07885CCE}"/>
    <dgm:cxn modelId="{877F6C96-0E4B-4BE5-9CE2-A1F2982940EF}" srcId="{DF0AA13E-C815-4226-8E80-BA80BB930231}" destId="{38B9C148-A96C-487E-AC0A-AE51E2E164C6}" srcOrd="2" destOrd="0" parTransId="{117E2DDE-5E43-4A1A-99C5-0BFF133E4784}" sibTransId="{2EBE89FB-7BAE-4C04-94DB-278AC16FBD01}"/>
    <dgm:cxn modelId="{56D4E6A6-50E1-476A-86F9-0F01AC275B40}" type="presOf" srcId="{5F6B2628-453D-492D-909B-914CEB84955A}" destId="{F7306082-A126-4CD0-96D5-41A775D3460B}" srcOrd="0" destOrd="0" presId="urn:microsoft.com/office/officeart/2008/layout/LinedList"/>
    <dgm:cxn modelId="{9AF2ECAF-9568-4FA3-A5FF-9BA478C8DF7E}" type="presOf" srcId="{C8CFD30B-8FB1-4CAB-BD98-A2D198D966D9}" destId="{2D2B9CBF-AC7F-40D4-83B4-220F8BA31E66}" srcOrd="0" destOrd="0" presId="urn:microsoft.com/office/officeart/2008/layout/LinedList"/>
    <dgm:cxn modelId="{FD7AC1C2-C47A-4959-801B-EC0D89F93DE2}" srcId="{DF0AA13E-C815-4226-8E80-BA80BB930231}" destId="{5F6B2628-453D-492D-909B-914CEB84955A}" srcOrd="0" destOrd="0" parTransId="{DF241B02-8346-409E-A21E-3F077003ADD1}" sibTransId="{CBFAF36A-81AF-43AF-9F12-4FBAEA9AE31D}"/>
    <dgm:cxn modelId="{F24B79E6-8F50-4388-B6E0-3921B977910A}" type="presOf" srcId="{DF0AA13E-C815-4226-8E80-BA80BB930231}" destId="{19AD1482-A52B-4C32-92B1-40CB62F96A16}" srcOrd="0" destOrd="0" presId="urn:microsoft.com/office/officeart/2008/layout/LinedList"/>
    <dgm:cxn modelId="{1A3223E9-8751-44DB-B189-327D81D389AC}" type="presOf" srcId="{067F7DA4-0585-402D-BAFD-8019213D68AD}" destId="{674B0C3C-B43D-4B6E-A7A7-8576222B4A8E}" srcOrd="0" destOrd="0" presId="urn:microsoft.com/office/officeart/2008/layout/LinedList"/>
    <dgm:cxn modelId="{C2B55A35-CC93-4E97-85D9-C22AC8ABC120}" type="presParOf" srcId="{19AD1482-A52B-4C32-92B1-40CB62F96A16}" destId="{CD6B3419-190F-40D8-88EB-60B27F3C757C}" srcOrd="0" destOrd="0" presId="urn:microsoft.com/office/officeart/2008/layout/LinedList"/>
    <dgm:cxn modelId="{C40035ED-E33E-43BC-9DFB-2F9485ED65E1}" type="presParOf" srcId="{19AD1482-A52B-4C32-92B1-40CB62F96A16}" destId="{243A297A-7ECA-4BD6-9810-2B50D261160E}" srcOrd="1" destOrd="0" presId="urn:microsoft.com/office/officeart/2008/layout/LinedList"/>
    <dgm:cxn modelId="{1586D093-168B-43CE-A5C9-1489B75526F6}" type="presParOf" srcId="{243A297A-7ECA-4BD6-9810-2B50D261160E}" destId="{F7306082-A126-4CD0-96D5-41A775D3460B}" srcOrd="0" destOrd="0" presId="urn:microsoft.com/office/officeart/2008/layout/LinedList"/>
    <dgm:cxn modelId="{4B476FBB-FD70-4903-850C-D0F750E35823}" type="presParOf" srcId="{243A297A-7ECA-4BD6-9810-2B50D261160E}" destId="{AE1E50B6-9E8E-41AD-99A0-574F9548395B}" srcOrd="1" destOrd="0" presId="urn:microsoft.com/office/officeart/2008/layout/LinedList"/>
    <dgm:cxn modelId="{3D8625D0-0D6E-4AF5-95CE-01B560DD160C}" type="presParOf" srcId="{19AD1482-A52B-4C32-92B1-40CB62F96A16}" destId="{68A533C6-00F4-478D-B9EE-7AA2B00899EE}" srcOrd="2" destOrd="0" presId="urn:microsoft.com/office/officeart/2008/layout/LinedList"/>
    <dgm:cxn modelId="{3C020E71-FCEB-4981-8515-C97FE772A262}" type="presParOf" srcId="{19AD1482-A52B-4C32-92B1-40CB62F96A16}" destId="{D337CDCE-EEB5-4B06-A4FF-9D3B468B86D1}" srcOrd="3" destOrd="0" presId="urn:microsoft.com/office/officeart/2008/layout/LinedList"/>
    <dgm:cxn modelId="{4562A82E-9E6A-4A9B-9186-AA91E196C344}" type="presParOf" srcId="{D337CDCE-EEB5-4B06-A4FF-9D3B468B86D1}" destId="{674B0C3C-B43D-4B6E-A7A7-8576222B4A8E}" srcOrd="0" destOrd="0" presId="urn:microsoft.com/office/officeart/2008/layout/LinedList"/>
    <dgm:cxn modelId="{7B15CFFC-2739-4C31-AAC9-EB7471972CCA}" type="presParOf" srcId="{D337CDCE-EEB5-4B06-A4FF-9D3B468B86D1}" destId="{2446AC98-018B-4D8A-9C93-B1E5AE5BB0F6}" srcOrd="1" destOrd="0" presId="urn:microsoft.com/office/officeart/2008/layout/LinedList"/>
    <dgm:cxn modelId="{B9A48E7D-7B32-46FE-BC01-058D9D34D261}" type="presParOf" srcId="{19AD1482-A52B-4C32-92B1-40CB62F96A16}" destId="{2BF50849-00C3-488A-AE21-79803081FDA0}" srcOrd="4" destOrd="0" presId="urn:microsoft.com/office/officeart/2008/layout/LinedList"/>
    <dgm:cxn modelId="{89EB8989-7994-4875-90EB-94D09AD404F3}" type="presParOf" srcId="{19AD1482-A52B-4C32-92B1-40CB62F96A16}" destId="{B57BC77F-C12D-422A-809B-CD92A7CE2691}" srcOrd="5" destOrd="0" presId="urn:microsoft.com/office/officeart/2008/layout/LinedList"/>
    <dgm:cxn modelId="{282F6C8F-713B-41E5-BFC1-AF914DB08C39}" type="presParOf" srcId="{B57BC77F-C12D-422A-809B-CD92A7CE2691}" destId="{D6A7CDBA-37C7-45C9-B6BC-FB29E06E041A}" srcOrd="0" destOrd="0" presId="urn:microsoft.com/office/officeart/2008/layout/LinedList"/>
    <dgm:cxn modelId="{728D6FDA-FC4C-41CB-99B0-23FD2CA7C3B4}" type="presParOf" srcId="{B57BC77F-C12D-422A-809B-CD92A7CE2691}" destId="{E1802C45-3B8B-4797-A27E-F62E0E02AA8D}" srcOrd="1" destOrd="0" presId="urn:microsoft.com/office/officeart/2008/layout/LinedList"/>
    <dgm:cxn modelId="{37C6B615-D232-471C-B6D4-8B12169BEA10}" type="presParOf" srcId="{19AD1482-A52B-4C32-92B1-40CB62F96A16}" destId="{7DE59C8B-50B3-421D-8F7F-515198CE6186}" srcOrd="6" destOrd="0" presId="urn:microsoft.com/office/officeart/2008/layout/LinedList"/>
    <dgm:cxn modelId="{4FD4DCB6-5E7D-4428-B32A-B52846EEB1A2}" type="presParOf" srcId="{19AD1482-A52B-4C32-92B1-40CB62F96A16}" destId="{FB817C6E-D006-420B-BDA8-7C541FE72DDC}" srcOrd="7" destOrd="0" presId="urn:microsoft.com/office/officeart/2008/layout/LinedList"/>
    <dgm:cxn modelId="{6076B094-683F-4BDE-9E7C-B3CCD8E091D5}" type="presParOf" srcId="{FB817C6E-D006-420B-BDA8-7C541FE72DDC}" destId="{2D2B9CBF-AC7F-40D4-83B4-220F8BA31E66}" srcOrd="0" destOrd="0" presId="urn:microsoft.com/office/officeart/2008/layout/LinedList"/>
    <dgm:cxn modelId="{81D0283D-10E2-4234-86EF-DD83CB73AEDF}" type="presParOf" srcId="{FB817C6E-D006-420B-BDA8-7C541FE72DDC}" destId="{F1448420-EFCC-4382-80A6-668B818222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231B34-EC2D-4150-BD8F-8B073453304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65E3B7-C9F4-4F20-B947-985FF5625591}">
      <dgm:prSet/>
      <dgm:spPr>
        <a:solidFill>
          <a:srgbClr val="192C4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Lists</a:t>
          </a:r>
        </a:p>
      </dgm:t>
    </dgm:pt>
    <dgm:pt modelId="{8EEB19B6-9C58-4D9D-9157-B563615B35F9}" type="parTrans" cxnId="{BBADEF94-59FA-4FA9-9FC8-2E1F4EA3B47A}">
      <dgm:prSet/>
      <dgm:spPr/>
      <dgm:t>
        <a:bodyPr/>
        <a:lstStyle/>
        <a:p>
          <a:endParaRPr lang="en-US"/>
        </a:p>
      </dgm:t>
    </dgm:pt>
    <dgm:pt modelId="{BF61F4D5-6C62-47D2-B35D-FE2596EB0FBC}" type="sibTrans" cxnId="{BBADEF94-59FA-4FA9-9FC8-2E1F4EA3B47A}">
      <dgm:prSet/>
      <dgm:spPr/>
      <dgm:t>
        <a:bodyPr/>
        <a:lstStyle/>
        <a:p>
          <a:endParaRPr lang="en-US"/>
        </a:p>
      </dgm:t>
    </dgm:pt>
    <dgm:pt modelId="{C7FB66B2-9823-40E5-B76D-D993FD43AA8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Conclusions</a:t>
          </a:r>
        </a:p>
      </dgm:t>
    </dgm:pt>
    <dgm:pt modelId="{844084C9-C40A-45B1-9AE9-DF9038BF5E58}" type="parTrans" cxnId="{117BBEB1-79D6-4196-A804-642E936E48BB}">
      <dgm:prSet/>
      <dgm:spPr/>
      <dgm:t>
        <a:bodyPr/>
        <a:lstStyle/>
        <a:p>
          <a:endParaRPr lang="en-US"/>
        </a:p>
      </dgm:t>
    </dgm:pt>
    <dgm:pt modelId="{4DBFD9F5-165F-48CC-B92F-2A117B8A4F06}" type="sibTrans" cxnId="{117BBEB1-79D6-4196-A804-642E936E48BB}">
      <dgm:prSet/>
      <dgm:spPr/>
      <dgm:t>
        <a:bodyPr/>
        <a:lstStyle/>
        <a:p>
          <a:endParaRPr lang="en-US"/>
        </a:p>
      </dgm:t>
    </dgm:pt>
    <dgm:pt modelId="{ABB35960-3A7E-467F-9143-2A26A6804BC0}">
      <dgm:prSet/>
      <dgm:spPr>
        <a:solidFill>
          <a:srgbClr val="29487F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Summations</a:t>
          </a:r>
        </a:p>
      </dgm:t>
    </dgm:pt>
    <dgm:pt modelId="{2F813F94-381A-42F5-B698-6E736C960566}" type="parTrans" cxnId="{6F3F0C5D-201E-49BB-8B20-B132B3853969}">
      <dgm:prSet/>
      <dgm:spPr/>
      <dgm:t>
        <a:bodyPr/>
        <a:lstStyle/>
        <a:p>
          <a:endParaRPr lang="en-US"/>
        </a:p>
      </dgm:t>
    </dgm:pt>
    <dgm:pt modelId="{6F845E63-946E-4C6B-9258-19157998086E}" type="sibTrans" cxnId="{6F3F0C5D-201E-49BB-8B20-B132B3853969}">
      <dgm:prSet/>
      <dgm:spPr/>
      <dgm:t>
        <a:bodyPr/>
        <a:lstStyle/>
        <a:p>
          <a:endParaRPr lang="en-US"/>
        </a:p>
      </dgm:t>
    </dgm:pt>
    <dgm:pt modelId="{18102D2F-00FA-46EC-A031-192201C15A96}">
      <dgm:prSet/>
      <dgm:spPr>
        <a:solidFill>
          <a:srgbClr val="3259A0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Appositives</a:t>
          </a:r>
        </a:p>
      </dgm:t>
    </dgm:pt>
    <dgm:pt modelId="{E30FF51E-29C3-4F26-A999-0C48FC047DD4}" type="parTrans" cxnId="{9F176ACC-EAB5-4319-B350-D575EBFCE2CC}">
      <dgm:prSet/>
      <dgm:spPr/>
      <dgm:t>
        <a:bodyPr/>
        <a:lstStyle/>
        <a:p>
          <a:endParaRPr lang="en-US"/>
        </a:p>
      </dgm:t>
    </dgm:pt>
    <dgm:pt modelId="{7CA04F32-0CBD-4EF9-936C-D49AB7CC390E}" type="sibTrans" cxnId="{9F176ACC-EAB5-4319-B350-D575EBFCE2CC}">
      <dgm:prSet/>
      <dgm:spPr/>
      <dgm:t>
        <a:bodyPr/>
        <a:lstStyle/>
        <a:p>
          <a:endParaRPr lang="en-US"/>
        </a:p>
      </dgm:t>
    </dgm:pt>
    <dgm:pt modelId="{09E6585C-9283-4D77-80CA-49608AEC9563}" type="pres">
      <dgm:prSet presAssocID="{41231B34-EC2D-4150-BD8F-8B0734533042}" presName="linear" presStyleCnt="0">
        <dgm:presLayoutVars>
          <dgm:animLvl val="lvl"/>
          <dgm:resizeHandles val="exact"/>
        </dgm:presLayoutVars>
      </dgm:prSet>
      <dgm:spPr/>
    </dgm:pt>
    <dgm:pt modelId="{2DADD38F-D4D7-4F24-BF94-76DBC762588A}" type="pres">
      <dgm:prSet presAssocID="{D665E3B7-C9F4-4F20-B947-985FF56255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0CBFB2-A887-42CC-9256-A711418EAD19}" type="pres">
      <dgm:prSet presAssocID="{BF61F4D5-6C62-47D2-B35D-FE2596EB0FBC}" presName="spacer" presStyleCnt="0"/>
      <dgm:spPr/>
    </dgm:pt>
    <dgm:pt modelId="{8CCDCCC3-0BB4-4AF6-81A8-155CCD2F7011}" type="pres">
      <dgm:prSet presAssocID="{C7FB66B2-9823-40E5-B76D-D993FD43AA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81158D-6D88-46E0-9931-CBB735199C29}" type="pres">
      <dgm:prSet presAssocID="{4DBFD9F5-165F-48CC-B92F-2A117B8A4F06}" presName="spacer" presStyleCnt="0"/>
      <dgm:spPr/>
    </dgm:pt>
    <dgm:pt modelId="{CC9B98FC-9157-4D03-9380-88DC0505EF6C}" type="pres">
      <dgm:prSet presAssocID="{ABB35960-3A7E-467F-9143-2A26A6804B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3B99C0-00B6-4DB0-8136-F33AA5BE6A2B}" type="pres">
      <dgm:prSet presAssocID="{6F845E63-946E-4C6B-9258-19157998086E}" presName="spacer" presStyleCnt="0"/>
      <dgm:spPr/>
    </dgm:pt>
    <dgm:pt modelId="{04E6C641-D2CE-4FE7-ACF7-0E7B95D103BC}" type="pres">
      <dgm:prSet presAssocID="{18102D2F-00FA-46EC-A031-192201C15A9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9EC029-FF23-44C2-A146-9F10E2C576C1}" type="presOf" srcId="{18102D2F-00FA-46EC-A031-192201C15A96}" destId="{04E6C641-D2CE-4FE7-ACF7-0E7B95D103BC}" srcOrd="0" destOrd="0" presId="urn:microsoft.com/office/officeart/2005/8/layout/vList2"/>
    <dgm:cxn modelId="{1CF4A92C-43D5-4521-9409-530A7CEBEC7B}" type="presOf" srcId="{C7FB66B2-9823-40E5-B76D-D993FD43AA8D}" destId="{8CCDCCC3-0BB4-4AF6-81A8-155CCD2F7011}" srcOrd="0" destOrd="0" presId="urn:microsoft.com/office/officeart/2005/8/layout/vList2"/>
    <dgm:cxn modelId="{6F3F0C5D-201E-49BB-8B20-B132B3853969}" srcId="{41231B34-EC2D-4150-BD8F-8B0734533042}" destId="{ABB35960-3A7E-467F-9143-2A26A6804BC0}" srcOrd="2" destOrd="0" parTransId="{2F813F94-381A-42F5-B698-6E736C960566}" sibTransId="{6F845E63-946E-4C6B-9258-19157998086E}"/>
    <dgm:cxn modelId="{5EDDD377-D808-473E-90F7-447505BDC9A8}" type="presOf" srcId="{41231B34-EC2D-4150-BD8F-8B0734533042}" destId="{09E6585C-9283-4D77-80CA-49608AEC9563}" srcOrd="0" destOrd="0" presId="urn:microsoft.com/office/officeart/2005/8/layout/vList2"/>
    <dgm:cxn modelId="{BBADEF94-59FA-4FA9-9FC8-2E1F4EA3B47A}" srcId="{41231B34-EC2D-4150-BD8F-8B0734533042}" destId="{D665E3B7-C9F4-4F20-B947-985FF5625591}" srcOrd="0" destOrd="0" parTransId="{8EEB19B6-9C58-4D9D-9157-B563615B35F9}" sibTransId="{BF61F4D5-6C62-47D2-B35D-FE2596EB0FBC}"/>
    <dgm:cxn modelId="{1D752BAA-2FEC-4CEB-B2BD-D2FD148641E1}" type="presOf" srcId="{ABB35960-3A7E-467F-9143-2A26A6804BC0}" destId="{CC9B98FC-9157-4D03-9380-88DC0505EF6C}" srcOrd="0" destOrd="0" presId="urn:microsoft.com/office/officeart/2005/8/layout/vList2"/>
    <dgm:cxn modelId="{117BBEB1-79D6-4196-A804-642E936E48BB}" srcId="{41231B34-EC2D-4150-BD8F-8B0734533042}" destId="{C7FB66B2-9823-40E5-B76D-D993FD43AA8D}" srcOrd="1" destOrd="0" parTransId="{844084C9-C40A-45B1-9AE9-DF9038BF5E58}" sibTransId="{4DBFD9F5-165F-48CC-B92F-2A117B8A4F06}"/>
    <dgm:cxn modelId="{9F176ACC-EAB5-4319-B350-D575EBFCE2CC}" srcId="{41231B34-EC2D-4150-BD8F-8B0734533042}" destId="{18102D2F-00FA-46EC-A031-192201C15A96}" srcOrd="3" destOrd="0" parTransId="{E30FF51E-29C3-4F26-A999-0C48FC047DD4}" sibTransId="{7CA04F32-0CBD-4EF9-936C-D49AB7CC390E}"/>
    <dgm:cxn modelId="{F3A39ADC-F415-4968-9F73-EF17928DD9AD}" type="presOf" srcId="{D665E3B7-C9F4-4F20-B947-985FF5625591}" destId="{2DADD38F-D4D7-4F24-BF94-76DBC762588A}" srcOrd="0" destOrd="0" presId="urn:microsoft.com/office/officeart/2005/8/layout/vList2"/>
    <dgm:cxn modelId="{DA4C09C7-0779-4CF1-9D24-B31D60819F2C}" type="presParOf" srcId="{09E6585C-9283-4D77-80CA-49608AEC9563}" destId="{2DADD38F-D4D7-4F24-BF94-76DBC762588A}" srcOrd="0" destOrd="0" presId="urn:microsoft.com/office/officeart/2005/8/layout/vList2"/>
    <dgm:cxn modelId="{BB9B90D3-9F40-4C4D-A0A8-685F417D1A50}" type="presParOf" srcId="{09E6585C-9283-4D77-80CA-49608AEC9563}" destId="{390CBFB2-A887-42CC-9256-A711418EAD19}" srcOrd="1" destOrd="0" presId="urn:microsoft.com/office/officeart/2005/8/layout/vList2"/>
    <dgm:cxn modelId="{AA42B368-29A4-4BE2-9517-DCCEE1273140}" type="presParOf" srcId="{09E6585C-9283-4D77-80CA-49608AEC9563}" destId="{8CCDCCC3-0BB4-4AF6-81A8-155CCD2F7011}" srcOrd="2" destOrd="0" presId="urn:microsoft.com/office/officeart/2005/8/layout/vList2"/>
    <dgm:cxn modelId="{A33DF0AF-7A13-4C74-8445-9CD511CEF6DF}" type="presParOf" srcId="{09E6585C-9283-4D77-80CA-49608AEC9563}" destId="{4D81158D-6D88-46E0-9931-CBB735199C29}" srcOrd="3" destOrd="0" presId="urn:microsoft.com/office/officeart/2005/8/layout/vList2"/>
    <dgm:cxn modelId="{513C4743-1DE9-4D98-828A-19C403DCAA12}" type="presParOf" srcId="{09E6585C-9283-4D77-80CA-49608AEC9563}" destId="{CC9B98FC-9157-4D03-9380-88DC0505EF6C}" srcOrd="4" destOrd="0" presId="urn:microsoft.com/office/officeart/2005/8/layout/vList2"/>
    <dgm:cxn modelId="{C553F74D-5B93-4EBA-B450-5A46B9F95BA4}" type="presParOf" srcId="{09E6585C-9283-4D77-80CA-49608AEC9563}" destId="{253B99C0-00B6-4DB0-8136-F33AA5BE6A2B}" srcOrd="5" destOrd="0" presId="urn:microsoft.com/office/officeart/2005/8/layout/vList2"/>
    <dgm:cxn modelId="{3F9C8CE6-BEB6-429C-A959-E24015250552}" type="presParOf" srcId="{09E6585C-9283-4D77-80CA-49608AEC9563}" destId="{04E6C641-D2CE-4FE7-ACF7-0E7B95D103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231B34-EC2D-4150-BD8F-8B073453304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FB66B2-9823-40E5-B76D-D993FD43AA8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Linking two independent clauses.</a:t>
          </a:r>
        </a:p>
      </dgm:t>
    </dgm:pt>
    <dgm:pt modelId="{844084C9-C40A-45B1-9AE9-DF9038BF5E58}" type="parTrans" cxnId="{117BBEB1-79D6-4196-A804-642E936E48BB}">
      <dgm:prSet/>
      <dgm:spPr/>
      <dgm:t>
        <a:bodyPr/>
        <a:lstStyle/>
        <a:p>
          <a:endParaRPr lang="en-US"/>
        </a:p>
      </dgm:t>
    </dgm:pt>
    <dgm:pt modelId="{4DBFD9F5-165F-48CC-B92F-2A117B8A4F06}" type="sibTrans" cxnId="{117BBEB1-79D6-4196-A804-642E936E48BB}">
      <dgm:prSet/>
      <dgm:spPr/>
      <dgm:t>
        <a:bodyPr/>
        <a:lstStyle/>
        <a:p>
          <a:endParaRPr lang="en-US"/>
        </a:p>
      </dgm:t>
    </dgm:pt>
    <dgm:pt modelId="{ABB35960-3A7E-467F-9143-2A26A6804BC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Separating complex items in a list. </a:t>
          </a:r>
        </a:p>
      </dgm:t>
    </dgm:pt>
    <dgm:pt modelId="{2F813F94-381A-42F5-B698-6E736C960566}" type="parTrans" cxnId="{6F3F0C5D-201E-49BB-8B20-B132B3853969}">
      <dgm:prSet/>
      <dgm:spPr/>
      <dgm:t>
        <a:bodyPr/>
        <a:lstStyle/>
        <a:p>
          <a:endParaRPr lang="en-US"/>
        </a:p>
      </dgm:t>
    </dgm:pt>
    <dgm:pt modelId="{6F845E63-946E-4C6B-9258-19157998086E}" type="sibTrans" cxnId="{6F3F0C5D-201E-49BB-8B20-B132B3853969}">
      <dgm:prSet/>
      <dgm:spPr/>
      <dgm:t>
        <a:bodyPr/>
        <a:lstStyle/>
        <a:p>
          <a:endParaRPr lang="en-US"/>
        </a:p>
      </dgm:t>
    </dgm:pt>
    <dgm:pt modelId="{09E6585C-9283-4D77-80CA-49608AEC9563}" type="pres">
      <dgm:prSet presAssocID="{41231B34-EC2D-4150-BD8F-8B0734533042}" presName="linear" presStyleCnt="0">
        <dgm:presLayoutVars>
          <dgm:animLvl val="lvl"/>
          <dgm:resizeHandles val="exact"/>
        </dgm:presLayoutVars>
      </dgm:prSet>
      <dgm:spPr/>
    </dgm:pt>
    <dgm:pt modelId="{8CCDCCC3-0BB4-4AF6-81A8-155CCD2F7011}" type="pres">
      <dgm:prSet presAssocID="{C7FB66B2-9823-40E5-B76D-D993FD43AA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81158D-6D88-46E0-9931-CBB735199C29}" type="pres">
      <dgm:prSet presAssocID="{4DBFD9F5-165F-48CC-B92F-2A117B8A4F06}" presName="spacer" presStyleCnt="0"/>
      <dgm:spPr/>
    </dgm:pt>
    <dgm:pt modelId="{CC9B98FC-9157-4D03-9380-88DC0505EF6C}" type="pres">
      <dgm:prSet presAssocID="{ABB35960-3A7E-467F-9143-2A26A6804BC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CF4A92C-43D5-4521-9409-530A7CEBEC7B}" type="presOf" srcId="{C7FB66B2-9823-40E5-B76D-D993FD43AA8D}" destId="{8CCDCCC3-0BB4-4AF6-81A8-155CCD2F7011}" srcOrd="0" destOrd="0" presId="urn:microsoft.com/office/officeart/2005/8/layout/vList2"/>
    <dgm:cxn modelId="{6F3F0C5D-201E-49BB-8B20-B132B3853969}" srcId="{41231B34-EC2D-4150-BD8F-8B0734533042}" destId="{ABB35960-3A7E-467F-9143-2A26A6804BC0}" srcOrd="1" destOrd="0" parTransId="{2F813F94-381A-42F5-B698-6E736C960566}" sibTransId="{6F845E63-946E-4C6B-9258-19157998086E}"/>
    <dgm:cxn modelId="{5EDDD377-D808-473E-90F7-447505BDC9A8}" type="presOf" srcId="{41231B34-EC2D-4150-BD8F-8B0734533042}" destId="{09E6585C-9283-4D77-80CA-49608AEC9563}" srcOrd="0" destOrd="0" presId="urn:microsoft.com/office/officeart/2005/8/layout/vList2"/>
    <dgm:cxn modelId="{1D752BAA-2FEC-4CEB-B2BD-D2FD148641E1}" type="presOf" srcId="{ABB35960-3A7E-467F-9143-2A26A6804BC0}" destId="{CC9B98FC-9157-4D03-9380-88DC0505EF6C}" srcOrd="0" destOrd="0" presId="urn:microsoft.com/office/officeart/2005/8/layout/vList2"/>
    <dgm:cxn modelId="{117BBEB1-79D6-4196-A804-642E936E48BB}" srcId="{41231B34-EC2D-4150-BD8F-8B0734533042}" destId="{C7FB66B2-9823-40E5-B76D-D993FD43AA8D}" srcOrd="0" destOrd="0" parTransId="{844084C9-C40A-45B1-9AE9-DF9038BF5E58}" sibTransId="{4DBFD9F5-165F-48CC-B92F-2A117B8A4F06}"/>
    <dgm:cxn modelId="{AA42B368-29A4-4BE2-9517-DCCEE1273140}" type="presParOf" srcId="{09E6585C-9283-4D77-80CA-49608AEC9563}" destId="{8CCDCCC3-0BB4-4AF6-81A8-155CCD2F7011}" srcOrd="0" destOrd="0" presId="urn:microsoft.com/office/officeart/2005/8/layout/vList2"/>
    <dgm:cxn modelId="{A33DF0AF-7A13-4C74-8445-9CD511CEF6DF}" type="presParOf" srcId="{09E6585C-9283-4D77-80CA-49608AEC9563}" destId="{4D81158D-6D88-46E0-9931-CBB735199C29}" srcOrd="1" destOrd="0" presId="urn:microsoft.com/office/officeart/2005/8/layout/vList2"/>
    <dgm:cxn modelId="{513C4743-1DE9-4D98-828A-19C403DCAA12}" type="presParOf" srcId="{09E6585C-9283-4D77-80CA-49608AEC9563}" destId="{CC9B98FC-9157-4D03-9380-88DC0505EF6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9F0E0A-CD0C-4177-B795-141C04357BF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BC1342-0E91-41E0-937B-86A8BBF7A7B0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Simple items are either words or short clauses.</a:t>
          </a:r>
        </a:p>
      </dgm:t>
    </dgm:pt>
    <dgm:pt modelId="{8E4C65E3-8FFE-4562-AE78-F82593D7B608}" type="parTrans" cxnId="{94B553C4-743D-4AA1-8324-2FB031276815}">
      <dgm:prSet/>
      <dgm:spPr/>
      <dgm:t>
        <a:bodyPr/>
        <a:lstStyle/>
        <a:p>
          <a:endParaRPr lang="en-US"/>
        </a:p>
      </dgm:t>
    </dgm:pt>
    <dgm:pt modelId="{0C904C6A-9EE4-4DD2-94EB-D91A4D7CEB48}" type="sibTrans" cxnId="{94B553C4-743D-4AA1-8324-2FB031276815}">
      <dgm:prSet/>
      <dgm:spPr/>
      <dgm:t>
        <a:bodyPr/>
        <a:lstStyle/>
        <a:p>
          <a:endParaRPr lang="en-US"/>
        </a:p>
      </dgm:t>
    </dgm:pt>
    <dgm:pt modelId="{8550A9DF-40EA-486F-95AA-AB385FB22FC7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Complex items have non-essential information that requires a comma. </a:t>
          </a:r>
        </a:p>
      </dgm:t>
    </dgm:pt>
    <dgm:pt modelId="{71E10502-E69E-4D0F-A3E0-F4A66AB16AC5}" type="parTrans" cxnId="{1366AEB7-2774-4D50-864A-9F68323F0A06}">
      <dgm:prSet/>
      <dgm:spPr/>
      <dgm:t>
        <a:bodyPr/>
        <a:lstStyle/>
        <a:p>
          <a:endParaRPr lang="en-US"/>
        </a:p>
      </dgm:t>
    </dgm:pt>
    <dgm:pt modelId="{197F4028-8F54-4F59-BD1D-8D197452F964}" type="sibTrans" cxnId="{1366AEB7-2774-4D50-864A-9F68323F0A06}">
      <dgm:prSet/>
      <dgm:spPr/>
      <dgm:t>
        <a:bodyPr/>
        <a:lstStyle/>
        <a:p>
          <a:endParaRPr lang="en-US"/>
        </a:p>
      </dgm:t>
    </dgm:pt>
    <dgm:pt modelId="{78BA823D-F1F5-4436-B1F4-C1B4C5FF6343}" type="pres">
      <dgm:prSet presAssocID="{039F0E0A-CD0C-4177-B795-141C04357BF0}" presName="vert0" presStyleCnt="0">
        <dgm:presLayoutVars>
          <dgm:dir/>
          <dgm:animOne val="branch"/>
          <dgm:animLvl val="lvl"/>
        </dgm:presLayoutVars>
      </dgm:prSet>
      <dgm:spPr/>
    </dgm:pt>
    <dgm:pt modelId="{0F155F0C-3632-47EF-89E1-D079EFB1E8DE}" type="pres">
      <dgm:prSet presAssocID="{95BC1342-0E91-41E0-937B-86A8BBF7A7B0}" presName="thickLine" presStyleLbl="alignNode1" presStyleIdx="0" presStyleCnt="2"/>
      <dgm:spPr/>
    </dgm:pt>
    <dgm:pt modelId="{454AEE44-A214-4E09-86EA-F4FB95C40837}" type="pres">
      <dgm:prSet presAssocID="{95BC1342-0E91-41E0-937B-86A8BBF7A7B0}" presName="horz1" presStyleCnt="0"/>
      <dgm:spPr/>
    </dgm:pt>
    <dgm:pt modelId="{BDB179B5-C60D-452A-B2BE-182100BC905E}" type="pres">
      <dgm:prSet presAssocID="{95BC1342-0E91-41E0-937B-86A8BBF7A7B0}" presName="tx1" presStyleLbl="revTx" presStyleIdx="0" presStyleCnt="2"/>
      <dgm:spPr/>
    </dgm:pt>
    <dgm:pt modelId="{E9EB4E4B-D2D6-487C-A53A-59A05A742672}" type="pres">
      <dgm:prSet presAssocID="{95BC1342-0E91-41E0-937B-86A8BBF7A7B0}" presName="vert1" presStyleCnt="0"/>
      <dgm:spPr/>
    </dgm:pt>
    <dgm:pt modelId="{14E371A1-E675-49E8-85D3-C5186E543E4E}" type="pres">
      <dgm:prSet presAssocID="{8550A9DF-40EA-486F-95AA-AB385FB22FC7}" presName="thickLine" presStyleLbl="alignNode1" presStyleIdx="1" presStyleCnt="2"/>
      <dgm:spPr/>
    </dgm:pt>
    <dgm:pt modelId="{CE4BE1B9-91BA-4D21-8AEC-F386E480D419}" type="pres">
      <dgm:prSet presAssocID="{8550A9DF-40EA-486F-95AA-AB385FB22FC7}" presName="horz1" presStyleCnt="0"/>
      <dgm:spPr/>
    </dgm:pt>
    <dgm:pt modelId="{7931B8FE-7927-4B10-94CC-7658CF771057}" type="pres">
      <dgm:prSet presAssocID="{8550A9DF-40EA-486F-95AA-AB385FB22FC7}" presName="tx1" presStyleLbl="revTx" presStyleIdx="1" presStyleCnt="2"/>
      <dgm:spPr/>
    </dgm:pt>
    <dgm:pt modelId="{46FC1FA0-7BAA-4E1A-800F-7AB680D1ACE7}" type="pres">
      <dgm:prSet presAssocID="{8550A9DF-40EA-486F-95AA-AB385FB22FC7}" presName="vert1" presStyleCnt="0"/>
      <dgm:spPr/>
    </dgm:pt>
  </dgm:ptLst>
  <dgm:cxnLst>
    <dgm:cxn modelId="{A4788D02-24EA-438E-B2C1-1775B13898BF}" type="presOf" srcId="{8550A9DF-40EA-486F-95AA-AB385FB22FC7}" destId="{7931B8FE-7927-4B10-94CC-7658CF771057}" srcOrd="0" destOrd="0" presId="urn:microsoft.com/office/officeart/2008/layout/LinedList"/>
    <dgm:cxn modelId="{B41E135E-33AA-44AA-876E-6310474424D9}" type="presOf" srcId="{039F0E0A-CD0C-4177-B795-141C04357BF0}" destId="{78BA823D-F1F5-4436-B1F4-C1B4C5FF6343}" srcOrd="0" destOrd="0" presId="urn:microsoft.com/office/officeart/2008/layout/LinedList"/>
    <dgm:cxn modelId="{1366AEB7-2774-4D50-864A-9F68323F0A06}" srcId="{039F0E0A-CD0C-4177-B795-141C04357BF0}" destId="{8550A9DF-40EA-486F-95AA-AB385FB22FC7}" srcOrd="1" destOrd="0" parTransId="{71E10502-E69E-4D0F-A3E0-F4A66AB16AC5}" sibTransId="{197F4028-8F54-4F59-BD1D-8D197452F964}"/>
    <dgm:cxn modelId="{94B553C4-743D-4AA1-8324-2FB031276815}" srcId="{039F0E0A-CD0C-4177-B795-141C04357BF0}" destId="{95BC1342-0E91-41E0-937B-86A8BBF7A7B0}" srcOrd="0" destOrd="0" parTransId="{8E4C65E3-8FFE-4562-AE78-F82593D7B608}" sibTransId="{0C904C6A-9EE4-4DD2-94EB-D91A4D7CEB48}"/>
    <dgm:cxn modelId="{9BA43CC5-16F6-4B5B-B7DE-4FB9521FFDFA}" type="presOf" srcId="{95BC1342-0E91-41E0-937B-86A8BBF7A7B0}" destId="{BDB179B5-C60D-452A-B2BE-182100BC905E}" srcOrd="0" destOrd="0" presId="urn:microsoft.com/office/officeart/2008/layout/LinedList"/>
    <dgm:cxn modelId="{077035C2-CFB0-41A0-97C9-41684651E263}" type="presParOf" srcId="{78BA823D-F1F5-4436-B1F4-C1B4C5FF6343}" destId="{0F155F0C-3632-47EF-89E1-D079EFB1E8DE}" srcOrd="0" destOrd="0" presId="urn:microsoft.com/office/officeart/2008/layout/LinedList"/>
    <dgm:cxn modelId="{D2F24CC9-BE1A-406B-B763-22A186235D60}" type="presParOf" srcId="{78BA823D-F1F5-4436-B1F4-C1B4C5FF6343}" destId="{454AEE44-A214-4E09-86EA-F4FB95C40837}" srcOrd="1" destOrd="0" presId="urn:microsoft.com/office/officeart/2008/layout/LinedList"/>
    <dgm:cxn modelId="{4D29B753-C1C8-415F-8882-4D6BBE74EFFA}" type="presParOf" srcId="{454AEE44-A214-4E09-86EA-F4FB95C40837}" destId="{BDB179B5-C60D-452A-B2BE-182100BC905E}" srcOrd="0" destOrd="0" presId="urn:microsoft.com/office/officeart/2008/layout/LinedList"/>
    <dgm:cxn modelId="{8E90CB3E-DF87-49E4-8FBA-65E73186A38B}" type="presParOf" srcId="{454AEE44-A214-4E09-86EA-F4FB95C40837}" destId="{E9EB4E4B-D2D6-487C-A53A-59A05A742672}" srcOrd="1" destOrd="0" presId="urn:microsoft.com/office/officeart/2008/layout/LinedList"/>
    <dgm:cxn modelId="{C67A41F4-0ED9-4902-8DAC-573550F70ACF}" type="presParOf" srcId="{78BA823D-F1F5-4436-B1F4-C1B4C5FF6343}" destId="{14E371A1-E675-49E8-85D3-C5186E543E4E}" srcOrd="2" destOrd="0" presId="urn:microsoft.com/office/officeart/2008/layout/LinedList"/>
    <dgm:cxn modelId="{E3449E9C-50CA-478C-848F-66FC0C2D5762}" type="presParOf" srcId="{78BA823D-F1F5-4436-B1F4-C1B4C5FF6343}" destId="{CE4BE1B9-91BA-4D21-8AEC-F386E480D419}" srcOrd="3" destOrd="0" presId="urn:microsoft.com/office/officeart/2008/layout/LinedList"/>
    <dgm:cxn modelId="{01EF83AD-749E-424E-8CCE-AD5259935225}" type="presParOf" srcId="{CE4BE1B9-91BA-4D21-8AEC-F386E480D419}" destId="{7931B8FE-7927-4B10-94CC-7658CF771057}" srcOrd="0" destOrd="0" presId="urn:microsoft.com/office/officeart/2008/layout/LinedList"/>
    <dgm:cxn modelId="{B103DAC2-18BA-4CB5-BC66-91DD8731C669}" type="presParOf" srcId="{CE4BE1B9-91BA-4D21-8AEC-F386E480D419}" destId="{46FC1FA0-7BAA-4E1A-800F-7AB680D1AC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EAFB56-3FB8-425A-A063-92FA26EE1DB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BF448B-E6E5-4E43-8B52-D8F17222A24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Parenthetical Information</a:t>
          </a:r>
        </a:p>
      </dgm:t>
    </dgm:pt>
    <dgm:pt modelId="{C9D45E8E-CAEB-4D30-AB20-3D558C4B3F46}" type="parTrans" cxnId="{CB4D0C11-A75E-47C2-989C-EFB4553BB8E6}">
      <dgm:prSet/>
      <dgm:spPr/>
      <dgm:t>
        <a:bodyPr/>
        <a:lstStyle/>
        <a:p>
          <a:endParaRPr lang="en-US"/>
        </a:p>
      </dgm:t>
    </dgm:pt>
    <dgm:pt modelId="{3AD018C0-2AE6-487A-B5C5-5E89362C5152}" type="sibTrans" cxnId="{CB4D0C11-A75E-47C2-989C-EFB4553BB8E6}">
      <dgm:prSet/>
      <dgm:spPr/>
      <dgm:t>
        <a:bodyPr/>
        <a:lstStyle/>
        <a:p>
          <a:endParaRPr lang="en-US"/>
        </a:p>
      </dgm:t>
    </dgm:pt>
    <dgm:pt modelId="{0E869C5C-F4A7-487F-B728-6EF5FB43469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In-text Citations</a:t>
          </a:r>
        </a:p>
      </dgm:t>
    </dgm:pt>
    <dgm:pt modelId="{4696ECFC-4905-4F02-9A50-1B5C9F395CB8}" type="parTrans" cxnId="{1BA175D3-0950-49D6-9189-436CBD0B4D37}">
      <dgm:prSet/>
      <dgm:spPr/>
      <dgm:t>
        <a:bodyPr/>
        <a:lstStyle/>
        <a:p>
          <a:endParaRPr lang="en-US"/>
        </a:p>
      </dgm:t>
    </dgm:pt>
    <dgm:pt modelId="{7D28E8F0-C009-4F61-9530-91B667453330}" type="sibTrans" cxnId="{1BA175D3-0950-49D6-9189-436CBD0B4D37}">
      <dgm:prSet/>
      <dgm:spPr/>
      <dgm:t>
        <a:bodyPr/>
        <a:lstStyle/>
        <a:p>
          <a:endParaRPr lang="en-US"/>
        </a:p>
      </dgm:t>
    </dgm:pt>
    <dgm:pt modelId="{2945ADF0-6AEF-40E4-AD3B-78A610D4FC62}" type="pres">
      <dgm:prSet presAssocID="{E4EAFB56-3FB8-425A-A063-92FA26EE1DBA}" presName="linear" presStyleCnt="0">
        <dgm:presLayoutVars>
          <dgm:animLvl val="lvl"/>
          <dgm:resizeHandles val="exact"/>
        </dgm:presLayoutVars>
      </dgm:prSet>
      <dgm:spPr/>
    </dgm:pt>
    <dgm:pt modelId="{8F1C00A4-E86A-440F-8155-D29860374F87}" type="pres">
      <dgm:prSet presAssocID="{10BF448B-E6E5-4E43-8B52-D8F17222A2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A8B6F-DCE4-4A6E-A8BD-2305C6A6E130}" type="pres">
      <dgm:prSet presAssocID="{3AD018C0-2AE6-487A-B5C5-5E89362C5152}" presName="spacer" presStyleCnt="0"/>
      <dgm:spPr/>
    </dgm:pt>
    <dgm:pt modelId="{BB3AC83A-CF88-4DA8-9A38-211DCE965681}" type="pres">
      <dgm:prSet presAssocID="{0E869C5C-F4A7-487F-B728-6EF5FB43469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4D0C11-A75E-47C2-989C-EFB4553BB8E6}" srcId="{E4EAFB56-3FB8-425A-A063-92FA26EE1DBA}" destId="{10BF448B-E6E5-4E43-8B52-D8F17222A241}" srcOrd="0" destOrd="0" parTransId="{C9D45E8E-CAEB-4D30-AB20-3D558C4B3F46}" sibTransId="{3AD018C0-2AE6-487A-B5C5-5E89362C5152}"/>
    <dgm:cxn modelId="{14C22537-71D7-42EB-A35C-C61D4DD32FFB}" type="presOf" srcId="{10BF448B-E6E5-4E43-8B52-D8F17222A241}" destId="{8F1C00A4-E86A-440F-8155-D29860374F87}" srcOrd="0" destOrd="0" presId="urn:microsoft.com/office/officeart/2005/8/layout/vList2"/>
    <dgm:cxn modelId="{ACC7EA38-125D-4845-878F-F80F07EB453B}" type="presOf" srcId="{0E869C5C-F4A7-487F-B728-6EF5FB43469B}" destId="{BB3AC83A-CF88-4DA8-9A38-211DCE965681}" srcOrd="0" destOrd="0" presId="urn:microsoft.com/office/officeart/2005/8/layout/vList2"/>
    <dgm:cxn modelId="{D359CA84-5420-4682-833A-5BE256C33665}" type="presOf" srcId="{E4EAFB56-3FB8-425A-A063-92FA26EE1DBA}" destId="{2945ADF0-6AEF-40E4-AD3B-78A610D4FC62}" srcOrd="0" destOrd="0" presId="urn:microsoft.com/office/officeart/2005/8/layout/vList2"/>
    <dgm:cxn modelId="{1BA175D3-0950-49D6-9189-436CBD0B4D37}" srcId="{E4EAFB56-3FB8-425A-A063-92FA26EE1DBA}" destId="{0E869C5C-F4A7-487F-B728-6EF5FB43469B}" srcOrd="1" destOrd="0" parTransId="{4696ECFC-4905-4F02-9A50-1B5C9F395CB8}" sibTransId="{7D28E8F0-C009-4F61-9530-91B667453330}"/>
    <dgm:cxn modelId="{8AC0C3FE-90EC-4F74-B707-531DD36D3923}" type="presParOf" srcId="{2945ADF0-6AEF-40E4-AD3B-78A610D4FC62}" destId="{8F1C00A4-E86A-440F-8155-D29860374F87}" srcOrd="0" destOrd="0" presId="urn:microsoft.com/office/officeart/2005/8/layout/vList2"/>
    <dgm:cxn modelId="{4EFF9461-5558-4402-8401-694DDE1FADB1}" type="presParOf" srcId="{2945ADF0-6AEF-40E4-AD3B-78A610D4FC62}" destId="{49CA8B6F-DCE4-4A6E-A8BD-2305C6A6E130}" srcOrd="1" destOrd="0" presId="urn:microsoft.com/office/officeart/2005/8/layout/vList2"/>
    <dgm:cxn modelId="{8FC2BE0B-F5D0-4306-89AF-DA7DDF56AA9E}" type="presParOf" srcId="{2945ADF0-6AEF-40E4-AD3B-78A610D4FC62}" destId="{BB3AC83A-CF88-4DA8-9A38-211DCE96568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F618AC-B120-458E-9173-4C18FA10272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1A84C8-EEE2-4F8A-B767-F862F48A2BE9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Parentheses are often seen as informal in this context, so commas are preferred in academic writing.</a:t>
          </a:r>
        </a:p>
      </dgm:t>
    </dgm:pt>
    <dgm:pt modelId="{C6489AC1-C6F2-46D1-9273-C4ECFEC971CD}" type="parTrans" cxnId="{0510EB58-5334-4838-9020-6689E281CDEA}">
      <dgm:prSet/>
      <dgm:spPr/>
      <dgm:t>
        <a:bodyPr/>
        <a:lstStyle/>
        <a:p>
          <a:endParaRPr lang="en-US"/>
        </a:p>
      </dgm:t>
    </dgm:pt>
    <dgm:pt modelId="{8E8F6394-15F6-43AA-B3E7-55A7BE028314}" type="sibTrans" cxnId="{0510EB58-5334-4838-9020-6689E281CDEA}">
      <dgm:prSet/>
      <dgm:spPr/>
      <dgm:t>
        <a:bodyPr/>
        <a:lstStyle/>
        <a:p>
          <a:endParaRPr lang="en-US"/>
        </a:p>
      </dgm:t>
    </dgm:pt>
    <dgm:pt modelId="{283A6649-AD54-436B-A97A-8D547B947547}">
      <dgm:prSet/>
      <dgm:spPr/>
      <dgm:t>
        <a:bodyPr/>
        <a:lstStyle/>
        <a:p>
          <a:r>
            <a:rPr lang="en-US" dirty="0">
              <a:latin typeface="Book Antiqua" panose="02040602050305030304" pitchFamily="18" charset="0"/>
            </a:rPr>
            <a:t>Parentheses could also be confused with in-text citations if the parenthetical information is a name or date. </a:t>
          </a:r>
        </a:p>
      </dgm:t>
    </dgm:pt>
    <dgm:pt modelId="{22DA54FE-8A9E-4A56-98BD-9A40F97E8F50}" type="parTrans" cxnId="{48DD1DC0-7E75-4D96-A5A1-644E45545216}">
      <dgm:prSet/>
      <dgm:spPr/>
      <dgm:t>
        <a:bodyPr/>
        <a:lstStyle/>
        <a:p>
          <a:endParaRPr lang="en-US"/>
        </a:p>
      </dgm:t>
    </dgm:pt>
    <dgm:pt modelId="{1ADE9E07-6526-4BCD-B956-00D63FD83874}" type="sibTrans" cxnId="{48DD1DC0-7E75-4D96-A5A1-644E45545216}">
      <dgm:prSet/>
      <dgm:spPr/>
      <dgm:t>
        <a:bodyPr/>
        <a:lstStyle/>
        <a:p>
          <a:endParaRPr lang="en-US"/>
        </a:p>
      </dgm:t>
    </dgm:pt>
    <dgm:pt modelId="{A747093C-76AA-40C4-8E35-101C1F0638B0}" type="pres">
      <dgm:prSet presAssocID="{1FF618AC-B120-458E-9173-4C18FA102720}" presName="vert0" presStyleCnt="0">
        <dgm:presLayoutVars>
          <dgm:dir/>
          <dgm:animOne val="branch"/>
          <dgm:animLvl val="lvl"/>
        </dgm:presLayoutVars>
      </dgm:prSet>
      <dgm:spPr/>
    </dgm:pt>
    <dgm:pt modelId="{B9DD3A43-2737-4767-B06B-BE6D92BE4EEF}" type="pres">
      <dgm:prSet presAssocID="{D61A84C8-EEE2-4F8A-B767-F862F48A2BE9}" presName="thickLine" presStyleLbl="alignNode1" presStyleIdx="0" presStyleCnt="2"/>
      <dgm:spPr/>
    </dgm:pt>
    <dgm:pt modelId="{ED71BF3B-8B47-404B-9BA0-D5A23AF6A24E}" type="pres">
      <dgm:prSet presAssocID="{D61A84C8-EEE2-4F8A-B767-F862F48A2BE9}" presName="horz1" presStyleCnt="0"/>
      <dgm:spPr/>
    </dgm:pt>
    <dgm:pt modelId="{3DC02656-75A7-4044-9986-295B1B0D3B1B}" type="pres">
      <dgm:prSet presAssocID="{D61A84C8-EEE2-4F8A-B767-F862F48A2BE9}" presName="tx1" presStyleLbl="revTx" presStyleIdx="0" presStyleCnt="2"/>
      <dgm:spPr/>
    </dgm:pt>
    <dgm:pt modelId="{E133FD8F-7DDC-439C-82BC-4D86215654E6}" type="pres">
      <dgm:prSet presAssocID="{D61A84C8-EEE2-4F8A-B767-F862F48A2BE9}" presName="vert1" presStyleCnt="0"/>
      <dgm:spPr/>
    </dgm:pt>
    <dgm:pt modelId="{91FE9701-2505-4919-8B7D-EAC5639EC8B6}" type="pres">
      <dgm:prSet presAssocID="{283A6649-AD54-436B-A97A-8D547B947547}" presName="thickLine" presStyleLbl="alignNode1" presStyleIdx="1" presStyleCnt="2"/>
      <dgm:spPr/>
    </dgm:pt>
    <dgm:pt modelId="{F3968C7B-7575-4416-BF84-354FCA943712}" type="pres">
      <dgm:prSet presAssocID="{283A6649-AD54-436B-A97A-8D547B947547}" presName="horz1" presStyleCnt="0"/>
      <dgm:spPr/>
    </dgm:pt>
    <dgm:pt modelId="{7214C25E-B758-4C9D-8772-4160A2FECDD3}" type="pres">
      <dgm:prSet presAssocID="{283A6649-AD54-436B-A97A-8D547B947547}" presName="tx1" presStyleLbl="revTx" presStyleIdx="1" presStyleCnt="2"/>
      <dgm:spPr/>
    </dgm:pt>
    <dgm:pt modelId="{301EADFC-F1CB-488E-AFD7-F7229A80113B}" type="pres">
      <dgm:prSet presAssocID="{283A6649-AD54-436B-A97A-8D547B947547}" presName="vert1" presStyleCnt="0"/>
      <dgm:spPr/>
    </dgm:pt>
  </dgm:ptLst>
  <dgm:cxnLst>
    <dgm:cxn modelId="{A26DA76D-3981-4DB3-8FC8-5D0C6B59EF51}" type="presOf" srcId="{1FF618AC-B120-458E-9173-4C18FA102720}" destId="{A747093C-76AA-40C4-8E35-101C1F0638B0}" srcOrd="0" destOrd="0" presId="urn:microsoft.com/office/officeart/2008/layout/LinedList"/>
    <dgm:cxn modelId="{B544A273-01B8-4939-9DB0-9D09AEEE6273}" type="presOf" srcId="{283A6649-AD54-436B-A97A-8D547B947547}" destId="{7214C25E-B758-4C9D-8772-4160A2FECDD3}" srcOrd="0" destOrd="0" presId="urn:microsoft.com/office/officeart/2008/layout/LinedList"/>
    <dgm:cxn modelId="{0510EB58-5334-4838-9020-6689E281CDEA}" srcId="{1FF618AC-B120-458E-9173-4C18FA102720}" destId="{D61A84C8-EEE2-4F8A-B767-F862F48A2BE9}" srcOrd="0" destOrd="0" parTransId="{C6489AC1-C6F2-46D1-9273-C4ECFEC971CD}" sibTransId="{8E8F6394-15F6-43AA-B3E7-55A7BE028314}"/>
    <dgm:cxn modelId="{48DD1DC0-7E75-4D96-A5A1-644E45545216}" srcId="{1FF618AC-B120-458E-9173-4C18FA102720}" destId="{283A6649-AD54-436B-A97A-8D547B947547}" srcOrd="1" destOrd="0" parTransId="{22DA54FE-8A9E-4A56-98BD-9A40F97E8F50}" sibTransId="{1ADE9E07-6526-4BCD-B956-00D63FD83874}"/>
    <dgm:cxn modelId="{948156E7-34E2-4A71-A344-B4563596E0B6}" type="presOf" srcId="{D61A84C8-EEE2-4F8A-B767-F862F48A2BE9}" destId="{3DC02656-75A7-4044-9986-295B1B0D3B1B}" srcOrd="0" destOrd="0" presId="urn:microsoft.com/office/officeart/2008/layout/LinedList"/>
    <dgm:cxn modelId="{46EF6924-871D-4622-9A3A-85FDB431F2CC}" type="presParOf" srcId="{A747093C-76AA-40C4-8E35-101C1F0638B0}" destId="{B9DD3A43-2737-4767-B06B-BE6D92BE4EEF}" srcOrd="0" destOrd="0" presId="urn:microsoft.com/office/officeart/2008/layout/LinedList"/>
    <dgm:cxn modelId="{9A0B72D7-44A1-49C6-B7FE-DAED74AE75A7}" type="presParOf" srcId="{A747093C-76AA-40C4-8E35-101C1F0638B0}" destId="{ED71BF3B-8B47-404B-9BA0-D5A23AF6A24E}" srcOrd="1" destOrd="0" presId="urn:microsoft.com/office/officeart/2008/layout/LinedList"/>
    <dgm:cxn modelId="{766560C9-4B8F-463B-BFAE-4BAA8304EFCA}" type="presParOf" srcId="{ED71BF3B-8B47-404B-9BA0-D5A23AF6A24E}" destId="{3DC02656-75A7-4044-9986-295B1B0D3B1B}" srcOrd="0" destOrd="0" presId="urn:microsoft.com/office/officeart/2008/layout/LinedList"/>
    <dgm:cxn modelId="{B688DC34-7167-4FF6-B42F-A8492741D5C0}" type="presParOf" srcId="{ED71BF3B-8B47-404B-9BA0-D5A23AF6A24E}" destId="{E133FD8F-7DDC-439C-82BC-4D86215654E6}" srcOrd="1" destOrd="0" presId="urn:microsoft.com/office/officeart/2008/layout/LinedList"/>
    <dgm:cxn modelId="{30EAF39B-E9A1-45B3-8497-2D44B02052F8}" type="presParOf" srcId="{A747093C-76AA-40C4-8E35-101C1F0638B0}" destId="{91FE9701-2505-4919-8B7D-EAC5639EC8B6}" srcOrd="2" destOrd="0" presId="urn:microsoft.com/office/officeart/2008/layout/LinedList"/>
    <dgm:cxn modelId="{01AEB4A2-AA66-45FA-9638-1FEDFD775420}" type="presParOf" srcId="{A747093C-76AA-40C4-8E35-101C1F0638B0}" destId="{F3968C7B-7575-4416-BF84-354FCA943712}" srcOrd="3" destOrd="0" presId="urn:microsoft.com/office/officeart/2008/layout/LinedList"/>
    <dgm:cxn modelId="{0565135D-FD04-4D5B-9F7C-372F7A7C5225}" type="presParOf" srcId="{F3968C7B-7575-4416-BF84-354FCA943712}" destId="{7214C25E-B758-4C9D-8772-4160A2FECDD3}" srcOrd="0" destOrd="0" presId="urn:microsoft.com/office/officeart/2008/layout/LinedList"/>
    <dgm:cxn modelId="{130E86BC-A5A8-4A21-8FD0-5D8C20851E67}" type="presParOf" srcId="{F3968C7B-7575-4416-BF84-354FCA943712}" destId="{301EADFC-F1CB-488E-AFD7-F7229A8011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1BBFD3-6B49-4614-AB4D-74FD5CE0C73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919060-1C3D-41F4-9915-AE048E9FD8EF}">
      <dgm:prSet/>
      <dgm:spPr>
        <a:solidFill>
          <a:srgbClr val="1C3158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Perspective Shift</a:t>
          </a:r>
        </a:p>
      </dgm:t>
    </dgm:pt>
    <dgm:pt modelId="{5AE12625-BDEA-4823-96B1-31653B8DE8DC}" type="parTrans" cxnId="{D77FF69F-C782-42FD-80F9-19DA0DAA36FB}">
      <dgm:prSet/>
      <dgm:spPr/>
      <dgm:t>
        <a:bodyPr/>
        <a:lstStyle/>
        <a:p>
          <a:endParaRPr lang="en-US"/>
        </a:p>
      </dgm:t>
    </dgm:pt>
    <dgm:pt modelId="{200F224D-2EE1-4C7A-BF72-E7A1FFD1FDD1}" type="sibTrans" cxnId="{D77FF69F-C782-42FD-80F9-19DA0DAA36FB}">
      <dgm:prSet/>
      <dgm:spPr/>
      <dgm:t>
        <a:bodyPr/>
        <a:lstStyle/>
        <a:p>
          <a:endParaRPr lang="en-US"/>
        </a:p>
      </dgm:t>
    </dgm:pt>
    <dgm:pt modelId="{603319B6-F568-4FFA-8AB2-20306B8BC266}">
      <dgm:prSet/>
      <dgm:spPr>
        <a:solidFill>
          <a:srgbClr val="2A4982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Unclear Pronouns</a:t>
          </a:r>
        </a:p>
      </dgm:t>
    </dgm:pt>
    <dgm:pt modelId="{D71C2BB5-AD9F-4833-AD35-24D405EF7E70}" type="parTrans" cxnId="{E3560FCF-9F8C-44AA-914E-CB6C8B26BCBC}">
      <dgm:prSet/>
      <dgm:spPr/>
      <dgm:t>
        <a:bodyPr/>
        <a:lstStyle/>
        <a:p>
          <a:endParaRPr lang="en-US"/>
        </a:p>
      </dgm:t>
    </dgm:pt>
    <dgm:pt modelId="{588D3934-6A7E-4136-AE37-E231B0A783ED}" type="sibTrans" cxnId="{E3560FCF-9F8C-44AA-914E-CB6C8B26BCBC}">
      <dgm:prSet/>
      <dgm:spPr/>
      <dgm:t>
        <a:bodyPr/>
        <a:lstStyle/>
        <a:p>
          <a:endParaRPr lang="en-US"/>
        </a:p>
      </dgm:t>
    </dgm:pt>
    <dgm:pt modelId="{F4229CC5-9ACA-4E09-8933-36096B05E3A0}">
      <dgm:prSet/>
      <dgm:spPr>
        <a:solidFill>
          <a:srgbClr val="3B69BB"/>
        </a:solidFill>
      </dgm:spPr>
      <dgm:t>
        <a:bodyPr/>
        <a:lstStyle/>
        <a:p>
          <a:r>
            <a:rPr lang="en-US" dirty="0">
              <a:latin typeface="Book Antiqua" panose="02040602050305030304" pitchFamily="18" charset="0"/>
            </a:rPr>
            <a:t>Pejorative Terms</a:t>
          </a:r>
        </a:p>
      </dgm:t>
    </dgm:pt>
    <dgm:pt modelId="{F521490C-7B31-4162-9E50-B7C8D55EC001}" type="parTrans" cxnId="{0E69EB8F-77B3-4DD4-8D59-DD8D994DBD8B}">
      <dgm:prSet/>
      <dgm:spPr/>
      <dgm:t>
        <a:bodyPr/>
        <a:lstStyle/>
        <a:p>
          <a:endParaRPr lang="en-US"/>
        </a:p>
      </dgm:t>
    </dgm:pt>
    <dgm:pt modelId="{6313EABF-1BAA-44E9-AE6D-0B756E0BB81B}" type="sibTrans" cxnId="{0E69EB8F-77B3-4DD4-8D59-DD8D994DBD8B}">
      <dgm:prSet/>
      <dgm:spPr/>
      <dgm:t>
        <a:bodyPr/>
        <a:lstStyle/>
        <a:p>
          <a:endParaRPr lang="en-US"/>
        </a:p>
      </dgm:t>
    </dgm:pt>
    <dgm:pt modelId="{6BAFBE8F-752E-43B2-AD0F-88FC27E9DFD9}" type="pres">
      <dgm:prSet presAssocID="{C81BBFD3-6B49-4614-AB4D-74FD5CE0C73F}" presName="linear" presStyleCnt="0">
        <dgm:presLayoutVars>
          <dgm:animLvl val="lvl"/>
          <dgm:resizeHandles val="exact"/>
        </dgm:presLayoutVars>
      </dgm:prSet>
      <dgm:spPr/>
    </dgm:pt>
    <dgm:pt modelId="{C84F266F-9950-461D-88F6-1D60DB3E9C34}" type="pres">
      <dgm:prSet presAssocID="{77919060-1C3D-41F4-9915-AE048E9FD8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7D8284-E96F-43B0-9975-2AD3F325C5CA}" type="pres">
      <dgm:prSet presAssocID="{200F224D-2EE1-4C7A-BF72-E7A1FFD1FDD1}" presName="spacer" presStyleCnt="0"/>
      <dgm:spPr/>
    </dgm:pt>
    <dgm:pt modelId="{0F820B15-80BC-4DFD-A18F-E19F90F2F44C}" type="pres">
      <dgm:prSet presAssocID="{603319B6-F568-4FFA-8AB2-20306B8BC2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19550B-6CB3-4C6F-BBFB-1110CFF218EA}" type="pres">
      <dgm:prSet presAssocID="{588D3934-6A7E-4136-AE37-E231B0A783ED}" presName="spacer" presStyleCnt="0"/>
      <dgm:spPr/>
    </dgm:pt>
    <dgm:pt modelId="{6F412AAC-C639-4D3E-BC9E-6AFC89BF057F}" type="pres">
      <dgm:prSet presAssocID="{F4229CC5-9ACA-4E09-8933-36096B05E3A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F7B124-AB46-4B65-9B6C-D13B6500B634}" type="presOf" srcId="{C81BBFD3-6B49-4614-AB4D-74FD5CE0C73F}" destId="{6BAFBE8F-752E-43B2-AD0F-88FC27E9DFD9}" srcOrd="0" destOrd="0" presId="urn:microsoft.com/office/officeart/2005/8/layout/vList2"/>
    <dgm:cxn modelId="{7E8D334F-3EA0-4297-B9B6-460569C5EBF3}" type="presOf" srcId="{F4229CC5-9ACA-4E09-8933-36096B05E3A0}" destId="{6F412AAC-C639-4D3E-BC9E-6AFC89BF057F}" srcOrd="0" destOrd="0" presId="urn:microsoft.com/office/officeart/2005/8/layout/vList2"/>
    <dgm:cxn modelId="{0E69EB8F-77B3-4DD4-8D59-DD8D994DBD8B}" srcId="{C81BBFD3-6B49-4614-AB4D-74FD5CE0C73F}" destId="{F4229CC5-9ACA-4E09-8933-36096B05E3A0}" srcOrd="2" destOrd="0" parTransId="{F521490C-7B31-4162-9E50-B7C8D55EC001}" sibTransId="{6313EABF-1BAA-44E9-AE6D-0B756E0BB81B}"/>
    <dgm:cxn modelId="{D77FF69F-C782-42FD-80F9-19DA0DAA36FB}" srcId="{C81BBFD3-6B49-4614-AB4D-74FD5CE0C73F}" destId="{77919060-1C3D-41F4-9915-AE048E9FD8EF}" srcOrd="0" destOrd="0" parTransId="{5AE12625-BDEA-4823-96B1-31653B8DE8DC}" sibTransId="{200F224D-2EE1-4C7A-BF72-E7A1FFD1FDD1}"/>
    <dgm:cxn modelId="{E3560FCF-9F8C-44AA-914E-CB6C8B26BCBC}" srcId="{C81BBFD3-6B49-4614-AB4D-74FD5CE0C73F}" destId="{603319B6-F568-4FFA-8AB2-20306B8BC266}" srcOrd="1" destOrd="0" parTransId="{D71C2BB5-AD9F-4833-AD35-24D405EF7E70}" sibTransId="{588D3934-6A7E-4136-AE37-E231B0A783ED}"/>
    <dgm:cxn modelId="{C5A1DAE2-B0D1-4013-9F16-670A4F1AC8C6}" type="presOf" srcId="{603319B6-F568-4FFA-8AB2-20306B8BC266}" destId="{0F820B15-80BC-4DFD-A18F-E19F90F2F44C}" srcOrd="0" destOrd="0" presId="urn:microsoft.com/office/officeart/2005/8/layout/vList2"/>
    <dgm:cxn modelId="{0F44D2E6-2AAF-4CED-A9FE-C4AF064A8F1D}" type="presOf" srcId="{77919060-1C3D-41F4-9915-AE048E9FD8EF}" destId="{C84F266F-9950-461D-88F6-1D60DB3E9C34}" srcOrd="0" destOrd="0" presId="urn:microsoft.com/office/officeart/2005/8/layout/vList2"/>
    <dgm:cxn modelId="{2177B167-A13A-4603-81A8-72BAC1077303}" type="presParOf" srcId="{6BAFBE8F-752E-43B2-AD0F-88FC27E9DFD9}" destId="{C84F266F-9950-461D-88F6-1D60DB3E9C34}" srcOrd="0" destOrd="0" presId="urn:microsoft.com/office/officeart/2005/8/layout/vList2"/>
    <dgm:cxn modelId="{1D95F062-5B97-47DB-9CCA-AC73F8F7FB85}" type="presParOf" srcId="{6BAFBE8F-752E-43B2-AD0F-88FC27E9DFD9}" destId="{EC7D8284-E96F-43B0-9975-2AD3F325C5CA}" srcOrd="1" destOrd="0" presId="urn:microsoft.com/office/officeart/2005/8/layout/vList2"/>
    <dgm:cxn modelId="{7F473057-2807-4B04-95EB-F1976D632C14}" type="presParOf" srcId="{6BAFBE8F-752E-43B2-AD0F-88FC27E9DFD9}" destId="{0F820B15-80BC-4DFD-A18F-E19F90F2F44C}" srcOrd="2" destOrd="0" presId="urn:microsoft.com/office/officeart/2005/8/layout/vList2"/>
    <dgm:cxn modelId="{DC5923D3-8165-476A-A97C-C7DDE8333066}" type="presParOf" srcId="{6BAFBE8F-752E-43B2-AD0F-88FC27E9DFD9}" destId="{2919550B-6CB3-4C6F-BBFB-1110CFF218EA}" srcOrd="3" destOrd="0" presId="urn:microsoft.com/office/officeart/2005/8/layout/vList2"/>
    <dgm:cxn modelId="{6638BF3C-83AD-4591-81E5-5C4BA3F8CFC0}" type="presParOf" srcId="{6BAFBE8F-752E-43B2-AD0F-88FC27E9DFD9}" destId="{6F412AAC-C639-4D3E-BC9E-6AFC89BF05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B950-DD8F-4D48-BAE4-226EE3D08A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B0153-27EB-4321-BAD0-C16EAD117B4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57C49-3BF4-4042-9689-33BDCA9A721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Missing or extra punctuation can create confusion.</a:t>
          </a:r>
        </a:p>
      </dsp:txBody>
      <dsp:txXfrm>
        <a:off x="1941716" y="718"/>
        <a:ext cx="4571887" cy="1681139"/>
      </dsp:txXfrm>
    </dsp:sp>
    <dsp:sp modelId="{4A5E95E6-1799-4EED-BE6E-BFD3DCFD4D17}">
      <dsp:nvSpPr>
        <dsp:cNvPr id="0" name=""/>
        <dsp:cNvSpPr/>
      </dsp:nvSpPr>
      <dsp:spPr>
        <a:xfrm>
          <a:off x="0" y="2098209"/>
          <a:ext cx="6513603" cy="1681139"/>
        </a:xfrm>
        <a:prstGeom prst="roundRect">
          <a:avLst>
            <a:gd name="adj" fmla="val 10000"/>
          </a:avLst>
        </a:prstGeom>
        <a:solidFill>
          <a:srgbClr val="27457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394C1-E3DB-4D6F-9E3E-952D190CA28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73D8B-6AA4-46C2-BA5D-F271CC3608D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Incorrect punctuation can create embarrassing gaffes.</a:t>
          </a:r>
        </a:p>
      </dsp:txBody>
      <dsp:txXfrm>
        <a:off x="1941716" y="2102143"/>
        <a:ext cx="4571887" cy="1681139"/>
      </dsp:txXfrm>
    </dsp:sp>
    <dsp:sp modelId="{FED97614-6334-4894-BDD7-F4825D31256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394F5-AD4F-4291-B833-51B78DF6237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EABD-7F4E-4CC7-8641-175AC651B8A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Book Antiqua" panose="02040602050305030304" pitchFamily="18" charset="0"/>
            </a:rPr>
            <a:t>Using punctuation effectively ensures your meaning is clear.</a:t>
          </a:r>
        </a:p>
      </dsp:txBody>
      <dsp:txXfrm>
        <a:off x="1941716" y="4203567"/>
        <a:ext cx="4571887" cy="16811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00A4-E86A-440F-8155-D29860374F87}">
      <dsp:nvSpPr>
        <dsp:cNvPr id="0" name=""/>
        <dsp:cNvSpPr/>
      </dsp:nvSpPr>
      <dsp:spPr>
        <a:xfrm>
          <a:off x="0" y="236750"/>
          <a:ext cx="6513603" cy="2612362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Direct Quotes</a:t>
          </a:r>
        </a:p>
      </dsp:txBody>
      <dsp:txXfrm>
        <a:off x="127525" y="364275"/>
        <a:ext cx="6258553" cy="2357312"/>
      </dsp:txXfrm>
    </dsp:sp>
    <dsp:sp modelId="{BB3AC83A-CF88-4DA8-9A38-211DCE965681}">
      <dsp:nvSpPr>
        <dsp:cNvPr id="0" name=""/>
        <dsp:cNvSpPr/>
      </dsp:nvSpPr>
      <dsp:spPr>
        <a:xfrm>
          <a:off x="0" y="3036313"/>
          <a:ext cx="6513603" cy="2612362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Titles of Short Works</a:t>
          </a:r>
        </a:p>
      </dsp:txBody>
      <dsp:txXfrm>
        <a:off x="127525" y="3163838"/>
        <a:ext cx="6258553" cy="23573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C37C6-F3DA-4F32-AB62-2BA3D264D3CE}">
      <dsp:nvSpPr>
        <dsp:cNvPr id="0" name=""/>
        <dsp:cNvSpPr/>
      </dsp:nvSpPr>
      <dsp:spPr>
        <a:xfrm>
          <a:off x="0" y="430093"/>
          <a:ext cx="6513603" cy="1154790"/>
        </a:xfrm>
        <a:prstGeom prst="roundRect">
          <a:avLst/>
        </a:prstGeom>
        <a:solidFill>
          <a:srgbClr val="192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Question Perspectives</a:t>
          </a:r>
        </a:p>
      </dsp:txBody>
      <dsp:txXfrm>
        <a:off x="56372" y="486465"/>
        <a:ext cx="6400859" cy="1042046"/>
      </dsp:txXfrm>
    </dsp:sp>
    <dsp:sp modelId="{8A107360-7F95-4F72-8075-1DA2D90D609F}">
      <dsp:nvSpPr>
        <dsp:cNvPr id="0" name=""/>
        <dsp:cNvSpPr/>
      </dsp:nvSpPr>
      <dsp:spPr>
        <a:xfrm>
          <a:off x="0" y="1720243"/>
          <a:ext cx="6513603" cy="115479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Introduce Terms</a:t>
          </a:r>
        </a:p>
      </dsp:txBody>
      <dsp:txXfrm>
        <a:off x="56372" y="1776615"/>
        <a:ext cx="6400859" cy="1042046"/>
      </dsp:txXfrm>
    </dsp:sp>
    <dsp:sp modelId="{C34717C0-178C-443B-B7AE-C777611C6C9C}">
      <dsp:nvSpPr>
        <dsp:cNvPr id="0" name=""/>
        <dsp:cNvSpPr/>
      </dsp:nvSpPr>
      <dsp:spPr>
        <a:xfrm>
          <a:off x="0" y="3010393"/>
          <a:ext cx="6513603" cy="1154790"/>
        </a:xfrm>
        <a:prstGeom prst="roundRect">
          <a:avLst/>
        </a:prstGeom>
        <a:solidFill>
          <a:srgbClr val="2B4D8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Discuss Signifiers</a:t>
          </a:r>
        </a:p>
      </dsp:txBody>
      <dsp:txXfrm>
        <a:off x="56372" y="3066765"/>
        <a:ext cx="6400859" cy="1042046"/>
      </dsp:txXfrm>
    </dsp:sp>
    <dsp:sp modelId="{255F18EA-78DC-444B-94AE-60F3A420E27C}">
      <dsp:nvSpPr>
        <dsp:cNvPr id="0" name=""/>
        <dsp:cNvSpPr/>
      </dsp:nvSpPr>
      <dsp:spPr>
        <a:xfrm>
          <a:off x="0" y="4300543"/>
          <a:ext cx="6513603" cy="1154790"/>
        </a:xfrm>
        <a:prstGeom prst="roundRect">
          <a:avLst/>
        </a:prstGeom>
        <a:solidFill>
          <a:srgbClr val="355E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Book Antiqua" panose="02040602050305030304" pitchFamily="18" charset="0"/>
            </a:rPr>
            <a:t>Frame Colloquialisms</a:t>
          </a:r>
        </a:p>
      </dsp:txBody>
      <dsp:txXfrm>
        <a:off x="56372" y="4356915"/>
        <a:ext cx="6400859" cy="10420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8DBA7-D9B9-4FCD-A524-04C84569207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05DE4-87E1-4A7E-925C-8ACA7196E75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B2FFB-14BD-43F6-8C64-124D5C69EDB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Emphasis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718"/>
        <a:ext cx="4571887" cy="1681139"/>
      </dsp:txXfrm>
    </dsp:sp>
    <dsp:sp modelId="{A21A476B-FB8D-4C7B-93C3-377F8E12FF2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rgbClr val="192C4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D97A4-CF5D-4A9A-98A6-245375EC88B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101D6-51A7-439E-A1CD-32653A9562F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Foreign Languages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2102143"/>
        <a:ext cx="4571887" cy="1681139"/>
      </dsp:txXfrm>
    </dsp:sp>
    <dsp:sp modelId="{F2AC3C1B-7ACE-439E-8FCD-60459BB90A6E}">
      <dsp:nvSpPr>
        <dsp:cNvPr id="0" name=""/>
        <dsp:cNvSpPr/>
      </dsp:nvSpPr>
      <dsp:spPr>
        <a:xfrm>
          <a:off x="0" y="4204286"/>
          <a:ext cx="6513603" cy="1681139"/>
        </a:xfrm>
        <a:prstGeom prst="roundRect">
          <a:avLst>
            <a:gd name="adj" fmla="val 10000"/>
          </a:avLst>
        </a:prstGeom>
        <a:solidFill>
          <a:srgbClr val="2B4D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2900-9ED8-4E05-988B-7BB495CD145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369B3-6AF8-4645-A2EF-893B6500B18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Titles of Long Works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E12C2-1D7E-4C9F-902A-B4FCDB76FE8B}">
      <dsp:nvSpPr>
        <dsp:cNvPr id="0" name=""/>
        <dsp:cNvSpPr/>
      </dsp:nvSpPr>
      <dsp:spPr>
        <a:xfrm>
          <a:off x="679050" y="533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96806-44B4-46DF-9685-EB5D8E4F0B6B}">
      <dsp:nvSpPr>
        <dsp:cNvPr id="0" name=""/>
        <dsp:cNvSpPr/>
      </dsp:nvSpPr>
      <dsp:spPr>
        <a:xfrm>
          <a:off x="1081237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7FD66-9278-46F3-B662-C1EECC8E3D4C}">
      <dsp:nvSpPr>
        <dsp:cNvPr id="0" name=""/>
        <dsp:cNvSpPr/>
      </dsp:nvSpPr>
      <dsp:spPr>
        <a:xfrm>
          <a:off x="75768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ESTABLISH TIME OR LOCATION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75768" y="3008169"/>
        <a:ext cx="3093750" cy="810000"/>
      </dsp:txXfrm>
    </dsp:sp>
    <dsp:sp modelId="{86BDCD2A-4A1B-41EF-9663-15FBCAD79CF3}">
      <dsp:nvSpPr>
        <dsp:cNvPr id="0" name=""/>
        <dsp:cNvSpPr/>
      </dsp:nvSpPr>
      <dsp:spPr>
        <a:xfrm>
          <a:off x="4314206" y="533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3A08E-CAB5-43D3-9CF5-CC4F75C94E1E}">
      <dsp:nvSpPr>
        <dsp:cNvPr id="0" name=""/>
        <dsp:cNvSpPr/>
      </dsp:nvSpPr>
      <dsp:spPr>
        <a:xfrm>
          <a:off x="4716393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F715-5C80-42C1-8456-F68620228DFC}">
      <dsp:nvSpPr>
        <dsp:cNvPr id="0" name=""/>
        <dsp:cNvSpPr/>
      </dsp:nvSpPr>
      <dsp:spPr>
        <a:xfrm>
          <a:off x="3710925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Define a source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3710925" y="3008169"/>
        <a:ext cx="3093750" cy="810000"/>
      </dsp:txXfrm>
    </dsp:sp>
    <dsp:sp modelId="{E07277A8-E18D-4625-B099-7F749D29A77E}">
      <dsp:nvSpPr>
        <dsp:cNvPr id="0" name=""/>
        <dsp:cNvSpPr/>
      </dsp:nvSpPr>
      <dsp:spPr>
        <a:xfrm>
          <a:off x="7949362" y="533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2091C-C6B9-4775-A701-7256F00BD514}">
      <dsp:nvSpPr>
        <dsp:cNvPr id="0" name=""/>
        <dsp:cNvSpPr/>
      </dsp:nvSpPr>
      <dsp:spPr>
        <a:xfrm>
          <a:off x="8351550" y="935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A9808-108D-4583-AAC9-A2370020BDAF}">
      <dsp:nvSpPr>
        <dsp:cNvPr id="0" name=""/>
        <dsp:cNvSpPr/>
      </dsp:nvSpPr>
      <dsp:spPr>
        <a:xfrm>
          <a:off x="7346081" y="3008169"/>
          <a:ext cx="3093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800" kern="1200" dirty="0">
              <a:latin typeface="Book Antiqua" panose="02040602050305030304" pitchFamily="18" charset="0"/>
            </a:rPr>
            <a:t>Provide context</a:t>
          </a:r>
          <a:endParaRPr lang="en-US" sz="2800" kern="1200" dirty="0">
            <a:latin typeface="Book Antiqua" panose="02040602050305030304" pitchFamily="18" charset="0"/>
          </a:endParaRPr>
        </a:p>
      </dsp:txBody>
      <dsp:txXfrm>
        <a:off x="7346081" y="3008169"/>
        <a:ext cx="3093750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3419-190F-40D8-88EB-60B27F3C757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06082-A126-4CD0-96D5-41A775D3460B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At high noon,</a:t>
          </a:r>
          <a:r>
            <a:rPr lang="en-US" sz="3500" kern="1200" dirty="0">
              <a:latin typeface="Book Antiqua" panose="02040602050305030304" pitchFamily="18" charset="0"/>
            </a:rPr>
            <a:t>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Regan </a:t>
          </a:r>
          <a:r>
            <a:rPr lang="en-US" sz="3500" kern="1200" dirty="0">
              <a:latin typeface="Book Antiqua" panose="02040602050305030304" pitchFamily="18" charset="0"/>
            </a:rPr>
            <a:t>is meeting Clint Eastwood.</a:t>
          </a:r>
        </a:p>
      </dsp:txBody>
      <dsp:txXfrm>
        <a:off x="0" y="0"/>
        <a:ext cx="6492875" cy="1276350"/>
      </dsp:txXfrm>
    </dsp:sp>
    <dsp:sp modelId="{68A533C6-00F4-478D-B9EE-7AA2B00899E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B0C3C-B43D-4B6E-A7A7-8576222B4A8E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In </a:t>
          </a:r>
          <a:r>
            <a:rPr lang="en-US" sz="3500" b="1" kern="1200" dirty="0" err="1">
              <a:solidFill>
                <a:srgbClr val="FF0000"/>
              </a:solidFill>
              <a:latin typeface="Book Antiqua" panose="02040602050305030304" pitchFamily="18" charset="0"/>
            </a:rPr>
            <a:t>Leamington</a:t>
          </a: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Justin</a:t>
          </a:r>
          <a:r>
            <a:rPr lang="en-US" sz="3500" kern="1200" dirty="0">
              <a:latin typeface="Book Antiqua" panose="02040602050305030304" pitchFamily="18" charset="0"/>
            </a:rPr>
            <a:t> bought tomatoes.</a:t>
          </a:r>
        </a:p>
      </dsp:txBody>
      <dsp:txXfrm>
        <a:off x="0" y="1276350"/>
        <a:ext cx="6492875" cy="1276350"/>
      </dsp:txXfrm>
    </dsp:sp>
    <dsp:sp modelId="{2BF50849-00C3-488A-AE21-79803081FDA0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7CDBA-37C7-45C9-B6BC-FB29E06E041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According to Trump,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wind turbines </a:t>
          </a:r>
          <a:r>
            <a:rPr lang="en-US" sz="3500" kern="1200" dirty="0">
              <a:latin typeface="Book Antiqua" panose="02040602050305030304" pitchFamily="18" charset="0"/>
            </a:rPr>
            <a:t>cause cancer.</a:t>
          </a:r>
        </a:p>
      </dsp:txBody>
      <dsp:txXfrm>
        <a:off x="0" y="2552700"/>
        <a:ext cx="6492875" cy="1276350"/>
      </dsp:txXfrm>
    </dsp:sp>
    <dsp:sp modelId="{7DE59C8B-50B3-421D-8F7F-515198CE618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B9CBF-AC7F-40D4-83B4-220F8BA31E66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FF0000"/>
              </a:solidFill>
              <a:latin typeface="Book Antiqua" panose="02040602050305030304" pitchFamily="18" charset="0"/>
            </a:rPr>
            <a:t>If at first you don’t succeed, </a:t>
          </a:r>
          <a:r>
            <a:rPr lang="en-US" sz="3500" b="1" kern="1200" dirty="0">
              <a:solidFill>
                <a:srgbClr val="0070C0"/>
              </a:solidFill>
              <a:latin typeface="Book Antiqua" panose="02040602050305030304" pitchFamily="18" charset="0"/>
            </a:rPr>
            <a:t>skydiving</a:t>
          </a:r>
          <a:r>
            <a:rPr lang="en-US" sz="3500" kern="1200" dirty="0">
              <a:latin typeface="Book Antiqua" panose="02040602050305030304" pitchFamily="18" charset="0"/>
            </a:rPr>
            <a:t> is not for you!</a:t>
          </a:r>
        </a:p>
      </dsp:txBody>
      <dsp:txXfrm>
        <a:off x="0" y="3829050"/>
        <a:ext cx="6492875" cy="127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D38F-D4D7-4F24-BF94-76DBC762588A}">
      <dsp:nvSpPr>
        <dsp:cNvPr id="0" name=""/>
        <dsp:cNvSpPr/>
      </dsp:nvSpPr>
      <dsp:spPr>
        <a:xfrm>
          <a:off x="0" y="2412"/>
          <a:ext cx="6513603" cy="1351350"/>
        </a:xfrm>
        <a:prstGeom prst="roundRect">
          <a:avLst/>
        </a:prstGeom>
        <a:solidFill>
          <a:srgbClr val="192C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Lists</a:t>
          </a:r>
        </a:p>
      </dsp:txBody>
      <dsp:txXfrm>
        <a:off x="65967" y="68379"/>
        <a:ext cx="6381669" cy="1219416"/>
      </dsp:txXfrm>
    </dsp:sp>
    <dsp:sp modelId="{8CCDCCC3-0BB4-4AF6-81A8-155CCD2F7011}">
      <dsp:nvSpPr>
        <dsp:cNvPr id="0" name=""/>
        <dsp:cNvSpPr/>
      </dsp:nvSpPr>
      <dsp:spPr>
        <a:xfrm>
          <a:off x="0" y="1512162"/>
          <a:ext cx="6513603" cy="135135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Conclusions</a:t>
          </a:r>
        </a:p>
      </dsp:txBody>
      <dsp:txXfrm>
        <a:off x="65967" y="1578129"/>
        <a:ext cx="6381669" cy="1219416"/>
      </dsp:txXfrm>
    </dsp:sp>
    <dsp:sp modelId="{CC9B98FC-9157-4D03-9380-88DC0505EF6C}">
      <dsp:nvSpPr>
        <dsp:cNvPr id="0" name=""/>
        <dsp:cNvSpPr/>
      </dsp:nvSpPr>
      <dsp:spPr>
        <a:xfrm>
          <a:off x="0" y="3021913"/>
          <a:ext cx="6513603" cy="1351350"/>
        </a:xfrm>
        <a:prstGeom prst="roundRect">
          <a:avLst/>
        </a:prstGeom>
        <a:solidFill>
          <a:srgbClr val="2948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Summations</a:t>
          </a:r>
        </a:p>
      </dsp:txBody>
      <dsp:txXfrm>
        <a:off x="65967" y="3087880"/>
        <a:ext cx="6381669" cy="1219416"/>
      </dsp:txXfrm>
    </dsp:sp>
    <dsp:sp modelId="{04E6C641-D2CE-4FE7-ACF7-0E7B95D103BC}">
      <dsp:nvSpPr>
        <dsp:cNvPr id="0" name=""/>
        <dsp:cNvSpPr/>
      </dsp:nvSpPr>
      <dsp:spPr>
        <a:xfrm>
          <a:off x="0" y="4531663"/>
          <a:ext cx="6513603" cy="1351350"/>
        </a:xfrm>
        <a:prstGeom prst="roundRect">
          <a:avLst/>
        </a:prstGeom>
        <a:solidFill>
          <a:srgbClr val="3259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ook Antiqua" panose="02040602050305030304" pitchFamily="18" charset="0"/>
            </a:rPr>
            <a:t>Appositives</a:t>
          </a:r>
        </a:p>
      </dsp:txBody>
      <dsp:txXfrm>
        <a:off x="65967" y="4597630"/>
        <a:ext cx="6381669" cy="1219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CCC3-0BB4-4AF6-81A8-155CCD2F7011}">
      <dsp:nvSpPr>
        <dsp:cNvPr id="0" name=""/>
        <dsp:cNvSpPr/>
      </dsp:nvSpPr>
      <dsp:spPr>
        <a:xfrm>
          <a:off x="0" y="5113"/>
          <a:ext cx="6513603" cy="28641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Book Antiqua" panose="02040602050305030304" pitchFamily="18" charset="0"/>
            </a:rPr>
            <a:t>Linking two independent clauses.</a:t>
          </a:r>
        </a:p>
      </dsp:txBody>
      <dsp:txXfrm>
        <a:off x="139817" y="144930"/>
        <a:ext cx="6233969" cy="2584526"/>
      </dsp:txXfrm>
    </dsp:sp>
    <dsp:sp modelId="{CC9B98FC-9157-4D03-9380-88DC0505EF6C}">
      <dsp:nvSpPr>
        <dsp:cNvPr id="0" name=""/>
        <dsp:cNvSpPr/>
      </dsp:nvSpPr>
      <dsp:spPr>
        <a:xfrm>
          <a:off x="0" y="3016153"/>
          <a:ext cx="6513603" cy="28641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Book Antiqua" panose="02040602050305030304" pitchFamily="18" charset="0"/>
            </a:rPr>
            <a:t>Separating complex items in a list. </a:t>
          </a:r>
        </a:p>
      </dsp:txBody>
      <dsp:txXfrm>
        <a:off x="139817" y="3155970"/>
        <a:ext cx="6233969" cy="25845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55F0C-3632-47EF-89E1-D079EFB1E8D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179B5-C60D-452A-B2BE-182100BC905E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Book Antiqua" panose="02040602050305030304" pitchFamily="18" charset="0"/>
            </a:rPr>
            <a:t>Simple items are either words or short clauses.</a:t>
          </a:r>
        </a:p>
      </dsp:txBody>
      <dsp:txXfrm>
        <a:off x="0" y="0"/>
        <a:ext cx="6492875" cy="2552700"/>
      </dsp:txXfrm>
    </dsp:sp>
    <dsp:sp modelId="{14E371A1-E675-49E8-85D3-C5186E543E4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1B8FE-7927-4B10-94CC-7658CF771057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Book Antiqua" panose="02040602050305030304" pitchFamily="18" charset="0"/>
            </a:rPr>
            <a:t>Complex items have non-essential information that requires a comma. </a:t>
          </a:r>
        </a:p>
      </dsp:txBody>
      <dsp:txXfrm>
        <a:off x="0" y="2552700"/>
        <a:ext cx="6492875" cy="2552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00A4-E86A-440F-8155-D29860374F87}">
      <dsp:nvSpPr>
        <dsp:cNvPr id="0" name=""/>
        <dsp:cNvSpPr/>
      </dsp:nvSpPr>
      <dsp:spPr>
        <a:xfrm>
          <a:off x="0" y="187363"/>
          <a:ext cx="6513603" cy="266175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Parenthetical Information</a:t>
          </a:r>
        </a:p>
      </dsp:txBody>
      <dsp:txXfrm>
        <a:off x="129936" y="317299"/>
        <a:ext cx="6253731" cy="2401878"/>
      </dsp:txXfrm>
    </dsp:sp>
    <dsp:sp modelId="{BB3AC83A-CF88-4DA8-9A38-211DCE965681}">
      <dsp:nvSpPr>
        <dsp:cNvPr id="0" name=""/>
        <dsp:cNvSpPr/>
      </dsp:nvSpPr>
      <dsp:spPr>
        <a:xfrm>
          <a:off x="0" y="3036313"/>
          <a:ext cx="6513603" cy="266175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Book Antiqua" panose="02040602050305030304" pitchFamily="18" charset="0"/>
            </a:rPr>
            <a:t>In-text Citations</a:t>
          </a:r>
        </a:p>
      </dsp:txBody>
      <dsp:txXfrm>
        <a:off x="129936" y="3166249"/>
        <a:ext cx="6253731" cy="2401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D3A43-2737-4767-B06B-BE6D92BE4EE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02656-75A7-4044-9986-295B1B0D3B1B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Book Antiqua" panose="02040602050305030304" pitchFamily="18" charset="0"/>
            </a:rPr>
            <a:t>Parentheses are often seen as informal in this context, so commas are preferred in academic writing.</a:t>
          </a:r>
        </a:p>
      </dsp:txBody>
      <dsp:txXfrm>
        <a:off x="0" y="0"/>
        <a:ext cx="6492875" cy="2552700"/>
      </dsp:txXfrm>
    </dsp:sp>
    <dsp:sp modelId="{91FE9701-2505-4919-8B7D-EAC5639EC8B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4C25E-B758-4C9D-8772-4160A2FECDD3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Book Antiqua" panose="02040602050305030304" pitchFamily="18" charset="0"/>
            </a:rPr>
            <a:t>Parentheses could also be confused with in-text citations if the parenthetical information is a name or date. </a:t>
          </a:r>
        </a:p>
      </dsp:txBody>
      <dsp:txXfrm>
        <a:off x="0" y="2552700"/>
        <a:ext cx="6492875" cy="25527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F266F-9950-461D-88F6-1D60DB3E9C34}">
      <dsp:nvSpPr>
        <dsp:cNvPr id="0" name=""/>
        <dsp:cNvSpPr/>
      </dsp:nvSpPr>
      <dsp:spPr>
        <a:xfrm>
          <a:off x="0" y="638082"/>
          <a:ext cx="6513603" cy="1425060"/>
        </a:xfrm>
        <a:prstGeom prst="roundRect">
          <a:avLst/>
        </a:prstGeom>
        <a:solidFill>
          <a:srgbClr val="1C31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Perspective Shift</a:t>
          </a:r>
        </a:p>
      </dsp:txBody>
      <dsp:txXfrm>
        <a:off x="69566" y="707648"/>
        <a:ext cx="6374471" cy="1285928"/>
      </dsp:txXfrm>
    </dsp:sp>
    <dsp:sp modelId="{0F820B15-80BC-4DFD-A18F-E19F90F2F44C}">
      <dsp:nvSpPr>
        <dsp:cNvPr id="0" name=""/>
        <dsp:cNvSpPr/>
      </dsp:nvSpPr>
      <dsp:spPr>
        <a:xfrm>
          <a:off x="0" y="2230183"/>
          <a:ext cx="6513603" cy="1425060"/>
        </a:xfrm>
        <a:prstGeom prst="roundRect">
          <a:avLst/>
        </a:prstGeom>
        <a:solidFill>
          <a:srgbClr val="2A49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Unclear Pronouns</a:t>
          </a:r>
        </a:p>
      </dsp:txBody>
      <dsp:txXfrm>
        <a:off x="69566" y="2299749"/>
        <a:ext cx="6374471" cy="1285928"/>
      </dsp:txXfrm>
    </dsp:sp>
    <dsp:sp modelId="{6F412AAC-C639-4D3E-BC9E-6AFC89BF057F}">
      <dsp:nvSpPr>
        <dsp:cNvPr id="0" name=""/>
        <dsp:cNvSpPr/>
      </dsp:nvSpPr>
      <dsp:spPr>
        <a:xfrm>
          <a:off x="0" y="3822283"/>
          <a:ext cx="6513603" cy="1425060"/>
        </a:xfrm>
        <a:prstGeom prst="roundRect">
          <a:avLst/>
        </a:prstGeom>
        <a:solidFill>
          <a:srgbClr val="3B69B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ook Antiqua" panose="02040602050305030304" pitchFamily="18" charset="0"/>
            </a:rPr>
            <a:t>Pejorative Terms</a:t>
          </a:r>
        </a:p>
      </dsp:txBody>
      <dsp:txXfrm>
        <a:off x="69566" y="3891849"/>
        <a:ext cx="6374471" cy="128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A446-51EB-4E95-BC9C-1653EA4B52D5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0CF38-1423-4C51-8D2C-ED2C97A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C688D-609D-4825-B0F5-9D5763B3793F}" type="slidenum">
              <a:rPr lang="en-US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1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66FA-250B-4B79-A207-E8DBC40B2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0027"/>
            <a:ext cx="9144000" cy="19732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401BA-B62C-4109-80CE-C12D0BA5E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195"/>
            <a:ext cx="9144000" cy="13683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F4226-CAF6-49C8-92C9-631AC1C5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78509"/>
            <a:ext cx="2743200" cy="301756"/>
          </a:xfrm>
        </p:spPr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40D1-71FD-430E-A2D6-DC6BE209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8509"/>
            <a:ext cx="4114800" cy="301756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C091-D770-4A7C-9187-2FED79AD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509"/>
            <a:ext cx="2743200" cy="301756"/>
          </a:xfrm>
        </p:spPr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45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B59C-E75B-41A9-B4C9-064BE8FD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AEF9F-D702-4E96-83BD-272E79EE1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2D2B-CCCB-4A9A-AFC2-99AF9685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1530-32DB-45ED-8B15-E1293449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DE6F-89AF-4938-8BA5-18596E7F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98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ABE-1D7C-42B4-8139-401C58D60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F1387-BEC7-489C-920D-74479ECC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55053-3478-4A24-8EA4-E05AC9C6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4DB5-3B4A-4BFF-8754-E35E909A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6973-5AF6-4BAA-B67B-037A87C9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73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4D9A-9D31-4619-AF89-CD2E4EAD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D875-DCA9-43F7-B9DF-FBD9BD0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A968-9C65-41ED-A10C-21C6F63C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D59D9068-3D52-42CB-83B0-521DE244D405}" type="datetimeFigureOut">
              <a:rPr lang="en-CA" smtClean="0"/>
              <a:pPr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90451-D4E9-4A0B-8EC4-2DF20CAB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9BC2-E871-479C-A547-BCB285E6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E39A609D-D91A-4CEA-9B7A-7780518D4C9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3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10C7-AB5B-46E0-8E7D-06D587C1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DBF49-CD6C-4369-89EB-D1CEF509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82EA-61F4-4072-B326-FFA46C67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9E9D-1074-4EAE-82C5-AC908F07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9A8F-2B8A-4980-B6CB-8EB18EA7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16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21D7-21B9-4D5D-AB07-331C3060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1589-0D74-42BF-8B68-15AA84799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A40A6-C22A-4AEF-A011-85BE643B7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93533-B718-423E-B63C-104CDB28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B4C9D-06CE-4FE5-B746-B250E508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81238-F5E1-4C96-936C-C62F2F1B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04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7E5D-8EA1-46D7-95F1-C31554F2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475CC-1430-4F62-A3C3-83A90658F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AA4FE-B78F-4733-A84F-4C511D1B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23AF2-4DA1-4C32-AF85-16FEE05AA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A942F-21FE-47B4-98B8-1C59CB196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534D-08EF-4674-A64F-CF0FBD51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5E95A-37E4-46E0-AE97-4F24E205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55037-05B5-4ABF-B494-DBFFBC0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05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53F7-2DF6-4E9E-8BF2-77308774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76D51-4AED-4814-9031-34A623F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5563F-618A-4ADF-A3CC-D99F7A70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9C20-1919-4F03-872A-9F9CBF86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FD16E-28D0-4DC2-882D-8005BDE2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FB47B-0546-407E-89A3-02E8B2F0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BA202-790C-44E7-94D9-9502967C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41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B320-1AF9-4925-AA10-EE4CBA14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EF2B-67C8-4B3B-B897-91B946623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FDDA1-36A4-45DE-AC55-BF723EF1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3D6AD-6E2F-4250-82FA-62DABDBE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F9FA8-1358-47A4-8B87-9259DB16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B8CBF-E3DC-42D2-AB5B-45517364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19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5A22-F31D-4D98-9D5F-2FEFB1E0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4EBE2-6A00-40C4-A183-271566D8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F8F8-E9B6-4E30-A6EB-646CFC8F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5845B-0B14-4937-94B5-15879653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D1146-14FE-48F8-8431-D2CF51EE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70385-0AF5-4449-8C21-5253A063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E79B4-751E-403B-B28A-3A8F08E9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C51F0-4B8F-45B0-BCDF-C3072C34C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0230-4796-4763-9EC6-D8BF72AA8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D9068-3D52-42CB-83B0-521DE244D405}" type="datetimeFigureOut">
              <a:rPr lang="en-CA" smtClean="0"/>
              <a:t>2020-01-02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C4A4-721A-4D32-ADD7-B0124A59A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444D3-6F78-46FD-A24B-24EB113BA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609D-D91A-4CEA-9B7A-7780518D4C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053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95FA-19F0-4CD9-BFC5-CEE451D5C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335902"/>
            <a:ext cx="5056597" cy="2034074"/>
          </a:xfrm>
        </p:spPr>
        <p:txBody>
          <a:bodyPr anchor="b">
            <a:normAutofit/>
          </a:bodyPr>
          <a:lstStyle/>
          <a:p>
            <a:pPr algn="r"/>
            <a:r>
              <a:rPr lang="en-CA" dirty="0"/>
              <a:t>Punctuation</a:t>
            </a:r>
            <a:br>
              <a:rPr lang="en-CA" dirty="0"/>
            </a:br>
            <a:r>
              <a:rPr lang="en-CA" dirty="0"/>
              <a:t>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1A478-8978-497D-8E15-A7CBB223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4023" y="4665307"/>
            <a:ext cx="4617853" cy="1233450"/>
          </a:xfrm>
        </p:spPr>
        <p:txBody>
          <a:bodyPr anchor="t">
            <a:normAutofit/>
          </a:bodyPr>
          <a:lstStyle/>
          <a:p>
            <a:pPr algn="l"/>
            <a:r>
              <a:rPr lang="en-CA" sz="2000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ic feature a laptop, a pad, a smartphone, several pens/pencils, and reading glasses.  Image retrieved from http://images.all-free-download.com/images/graphiclarge/workspace_drawing_laptop_writing_hand_book_pen_icons_6832594.jpg">
            <a:extLst>
              <a:ext uri="{FF2B5EF4-FFF2-40B4-BE49-F238E27FC236}">
                <a16:creationId xmlns:a16="http://schemas.microsoft.com/office/drawing/2014/main" id="{D1489004-847D-4929-9DAC-152483C02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r="10833" b="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455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30FCA-4C1D-4426-A5CE-7E38A5EA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en-CA" sz="6000" b="1" dirty="0">
                <a:solidFill>
                  <a:srgbClr val="FFFFFF"/>
                </a:solidFill>
              </a:rPr>
              <a:t>Counterpoint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4825C1-7BFB-45C3-B1FF-C4EE10A71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CA" sz="4400" dirty="0"/>
              <a:t>Question Marks?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036AE-ABA8-47AE-B351-24CD81C3D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6139" y="2724346"/>
            <a:ext cx="3617371" cy="3836709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/>
              <a:t>Rhetorical questions are written in second person.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Thus, they may be considered informal.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44937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E351D-8FFB-4897-9722-2D9C4BAC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Italics for Emphasis?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05C0A-DC14-450D-A5D4-8625114D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/>
              <a:t>Using italics to add emphasis for your own words is considered informal or casual.</a:t>
            </a:r>
            <a:r>
              <a:rPr lang="en-CA" sz="2000" dirty="0"/>
              <a:t> </a:t>
            </a:r>
          </a:p>
        </p:txBody>
      </p:sp>
      <p:sp>
        <p:nvSpPr>
          <p:cNvPr id="11" name="Rectangle 10" descr="Exclamation Mark">
            <a:extLst>
              <a:ext uri="{FF2B5EF4-FFF2-40B4-BE49-F238E27FC236}">
                <a16:creationId xmlns:a16="http://schemas.microsoft.com/office/drawing/2014/main" id="{29957F1C-D602-4573-B747-CE561D4DAC8A}"/>
              </a:ext>
            </a:extLst>
          </p:cNvPr>
          <p:cNvSpPr/>
          <p:nvPr/>
        </p:nvSpPr>
        <p:spPr>
          <a:xfrm>
            <a:off x="5048950" y="2502049"/>
            <a:ext cx="2107496" cy="17153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Exclamation Mark">
            <a:extLst>
              <a:ext uri="{FF2B5EF4-FFF2-40B4-BE49-F238E27FC236}">
                <a16:creationId xmlns:a16="http://schemas.microsoft.com/office/drawing/2014/main" id="{B45226FA-22D5-49D9-8666-72056EF712E7}"/>
              </a:ext>
            </a:extLst>
          </p:cNvPr>
          <p:cNvSpPr/>
          <p:nvPr/>
        </p:nvSpPr>
        <p:spPr>
          <a:xfrm>
            <a:off x="5318448" y="2584580"/>
            <a:ext cx="1511559" cy="163285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84295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7798-03F0-4692-AF6C-3F69BC70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298579"/>
            <a:ext cx="11532637" cy="1315909"/>
          </a:xfrm>
          <a:ln w="57150">
            <a:solidFill>
              <a:srgbClr val="F2F2F2"/>
            </a:solidFill>
          </a:ln>
        </p:spPr>
        <p:txBody>
          <a:bodyPr/>
          <a:lstStyle/>
          <a:p>
            <a:pPr algn="ctr"/>
            <a:r>
              <a:rPr lang="en-CA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323F-EE43-4229-85BC-AFAF48B3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41" y="1825625"/>
            <a:ext cx="11532637" cy="4733796"/>
          </a:xfrm>
          <a:solidFill>
            <a:srgbClr val="F2F2F2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b="1" i="1" u="sng" dirty="0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never said she stole my money. = Somebody else said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</a:t>
            </a:r>
            <a:r>
              <a:rPr lang="en-CA" b="1" i="1" u="sng" dirty="0">
                <a:solidFill>
                  <a:srgbClr val="C00000"/>
                </a:solidFill>
              </a:rPr>
              <a:t>never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said she stole my money. = Emphatically denying he said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</a:t>
            </a:r>
            <a:r>
              <a:rPr lang="en-CA" b="1" i="1" u="sng" dirty="0">
                <a:solidFill>
                  <a:srgbClr val="C00000"/>
                </a:solidFill>
              </a:rPr>
              <a:t>said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she stole my money. = Saying he implied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</a:t>
            </a:r>
            <a:r>
              <a:rPr lang="en-CA" b="1" i="1" u="sng" dirty="0">
                <a:solidFill>
                  <a:srgbClr val="C00000"/>
                </a:solidFill>
              </a:rPr>
              <a:t>she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stole my money. = He said somebody else stole it.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</a:t>
            </a:r>
            <a:r>
              <a:rPr lang="en-CA" b="1" i="1" u="sng" dirty="0">
                <a:solidFill>
                  <a:srgbClr val="C00000"/>
                </a:solidFill>
              </a:rPr>
              <a:t>stole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my money. = She took, not stole, his money.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stole </a:t>
            </a:r>
            <a:r>
              <a:rPr lang="en-CA" b="1" i="1" u="sng" dirty="0">
                <a:solidFill>
                  <a:srgbClr val="C00000"/>
                </a:solidFill>
              </a:rPr>
              <a:t>my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money. = Stole somebody else’s money.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 never said she stole my </a:t>
            </a:r>
            <a:r>
              <a:rPr lang="en-CA" b="1" i="1" u="sng" dirty="0">
                <a:solidFill>
                  <a:srgbClr val="C00000"/>
                </a:solidFill>
              </a:rPr>
              <a:t>money</a:t>
            </a:r>
            <a:r>
              <a:rPr lang="en-CA" dirty="0"/>
              <a:t>. = She stole something else of his. </a:t>
            </a:r>
          </a:p>
        </p:txBody>
      </p:sp>
    </p:spTree>
    <p:extLst>
      <p:ext uri="{BB962C8B-B14F-4D97-AF65-F5344CB8AC3E}">
        <p14:creationId xmlns:p14="http://schemas.microsoft.com/office/powerpoint/2010/main" val="3604012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Exception: Quotes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You can italicize a word in a quote as a prelude to your analysis of that word selection.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NOTE: You must note that you have added emphasis in the citation. </a:t>
            </a:r>
          </a:p>
        </p:txBody>
      </p:sp>
    </p:spTree>
    <p:extLst>
      <p:ext uri="{BB962C8B-B14F-4D97-AF65-F5344CB8AC3E}">
        <p14:creationId xmlns:p14="http://schemas.microsoft.com/office/powerpoint/2010/main" val="755373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n image or leganrd playwright George Bernard Shaw, who was frankly better than Shakespeare.  Image from https://collectionimages.npg.org.uk/large/mw257033/George-Bernard-Shaw.jpg">
            <a:extLst>
              <a:ext uri="{FF2B5EF4-FFF2-40B4-BE49-F238E27FC236}">
                <a16:creationId xmlns:a16="http://schemas.microsoft.com/office/drawing/2014/main" id="{50AE9CCA-0870-4EA0-B31A-B4B9AA51C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D3C5-F41C-4CF1-81A2-3C8259EA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105047" cy="1322068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442B-F38C-48FA-90CB-79C5210AF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2602232"/>
            <a:ext cx="6274591" cy="3615689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“Life isn’t about </a:t>
            </a:r>
            <a:r>
              <a:rPr lang="en-US" sz="36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yourself. Life is about </a:t>
            </a:r>
            <a:r>
              <a:rPr lang="en-US" sz="36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yourself” (Shaw, n.d., par. 1, </a:t>
            </a:r>
            <a:r>
              <a:rPr 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added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84085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Foreign Language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13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Foreign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When using a word from a foreign language, such as Latin, French, Klingon, or </a:t>
            </a:r>
            <a:r>
              <a:rPr lang="en-US" dirty="0" err="1"/>
              <a:t>Ferengi</a:t>
            </a:r>
            <a:r>
              <a:rPr lang="en-US" dirty="0"/>
              <a:t>, that word should be put in italics.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824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4D76-B139-406B-9D12-E42900A7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190501"/>
            <a:ext cx="3995596" cy="2029644"/>
          </a:xfrm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EC5F-6007-44D0-BD20-057D7224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619375"/>
            <a:ext cx="3995596" cy="360444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“</a:t>
            </a:r>
            <a:r>
              <a:rPr lang="en-CA" sz="3200" i="1" dirty="0">
                <a:solidFill>
                  <a:srgbClr val="FFC000"/>
                </a:solidFill>
              </a:rPr>
              <a:t>Quid pro quo</a:t>
            </a:r>
            <a:r>
              <a:rPr lang="en-CA" sz="3200" dirty="0">
                <a:solidFill>
                  <a:schemeClr val="bg1"/>
                </a:solidFill>
              </a:rPr>
              <a:t>.  I tell you things; you tell me things.”</a:t>
            </a:r>
          </a:p>
          <a:p>
            <a:pPr marL="0" indent="0">
              <a:buNone/>
            </a:pPr>
            <a:endParaRPr lang="en-CA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Dr. Lecter 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D5588576-BBE3-4EB1-88C3-B65C1CD5E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25756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163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>
                <a:solidFill>
                  <a:schemeClr val="bg1"/>
                </a:solidFill>
              </a:rPr>
              <a:t>Titles </a:t>
            </a:r>
            <a:r>
              <a:rPr lang="en-CA" sz="4800" dirty="0">
                <a:solidFill>
                  <a:schemeClr val="bg1"/>
                </a:solidFill>
              </a:rPr>
              <a:t>of Long 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206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32D2-3D2F-4F3E-9420-13CCB22C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Titles of Long 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ightDoubleQuote">
            <a:extLst>
              <a:ext uri="{FF2B5EF4-FFF2-40B4-BE49-F238E27FC236}">
                <a16:creationId xmlns:a16="http://schemas.microsoft.com/office/drawing/2014/main" id="{BC25D8B6-3CD4-402F-918B-90B28DA0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E5A9-CA93-41E8-BCB0-359D6AA4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When referring to the title of a long work, such as a book or film, these title should be in italics. </a:t>
            </a:r>
          </a:p>
        </p:txBody>
      </p:sp>
    </p:spTree>
    <p:extLst>
      <p:ext uri="{BB962C8B-B14F-4D97-AF65-F5344CB8AC3E}">
        <p14:creationId xmlns:p14="http://schemas.microsoft.com/office/powerpoint/2010/main" val="286620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book cover of the 'novel' 50 Shades of Grey, but 'author' E. L. James..  Image from http://shesabeautynerd.files.wordpress.com/2012/12/fifty-shades-of-grey-book-cover1.jpg?w=770  ">
            <a:extLst>
              <a:ext uri="{FF2B5EF4-FFF2-40B4-BE49-F238E27FC236}">
                <a16:creationId xmlns:a16="http://schemas.microsoft.com/office/drawing/2014/main" id="{8897534E-AB57-426C-98BC-743467AC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r="-3" b="-3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FC8A-3AAA-404A-820A-9D20CDCE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782" y="363256"/>
            <a:ext cx="6851736" cy="987390"/>
          </a:xfr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F261-6AF0-458F-A1AD-34206817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82" y="1990724"/>
            <a:ext cx="6851736" cy="422719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cover of the novel </a:t>
            </a:r>
            <a:r>
              <a:rPr lang="en-US" sz="4400" i="1" dirty="0">
                <a:solidFill>
                  <a:srgbClr val="FFC000"/>
                </a:solidFill>
              </a:rPr>
              <a:t>50 Shades of Grey</a:t>
            </a:r>
            <a:r>
              <a:rPr lang="en-US" sz="4400" i="1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is actually printed in fifty shades of blue. </a:t>
            </a:r>
          </a:p>
        </p:txBody>
      </p:sp>
    </p:spTree>
    <p:extLst>
      <p:ext uri="{BB962C8B-B14F-4D97-AF65-F5344CB8AC3E}">
        <p14:creationId xmlns:p14="http://schemas.microsoft.com/office/powerpoint/2010/main" val="303651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F9FE4-AB2B-4AA1-A907-2EF2CACF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238125"/>
            <a:ext cx="4229100" cy="2002657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4800" b="1" dirty="0">
                <a:solidFill>
                  <a:srgbClr val="FFC000"/>
                </a:solidFill>
              </a:rPr>
              <a:t>Exclamation Marks</a:t>
            </a:r>
          </a:p>
        </p:txBody>
      </p: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B94F289F-2642-4778-8CB8-D22A93747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2478907"/>
            <a:ext cx="4229100" cy="4074293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Exclamation marks denote emphasis and often imply a heightened emotional tone.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academic writing, evoking an emotional tone raises questions about your partiality. </a:t>
            </a:r>
          </a:p>
        </p:txBody>
      </p:sp>
      <p:pic>
        <p:nvPicPr>
          <p:cNvPr id="5125" name="Picture 2" descr="See the source image">
            <a:extLst>
              <a:ext uri="{FF2B5EF4-FFF2-40B4-BE49-F238E27FC236}">
                <a16:creationId xmlns:a16="http://schemas.microsoft.com/office/drawing/2014/main" id="{FDC961B2-F370-4E55-AC70-0C65341A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048" y="643467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20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47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09AFF-0DDC-421B-820C-94472B14E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64" y="3320859"/>
            <a:ext cx="5681947" cy="2076333"/>
          </a:xfrm>
        </p:spPr>
        <p:txBody>
          <a:bodyPr anchor="t">
            <a:normAutofit/>
          </a:bodyPr>
          <a:lstStyle/>
          <a:p>
            <a:pPr algn="l"/>
            <a:r>
              <a:rPr lang="en-CA" sz="11500" b="1" dirty="0">
                <a:solidFill>
                  <a:schemeClr val="bg1"/>
                </a:solidFill>
              </a:rPr>
              <a:t>Exercise</a:t>
            </a:r>
            <a:endParaRPr lang="en-CA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66379-F787-4195-AF0E-643D423F3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363" y="2348680"/>
            <a:ext cx="5291988" cy="97218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>
                <a:solidFill>
                  <a:schemeClr val="bg1"/>
                </a:solidFill>
              </a:rPr>
              <a:t>The Dear John Letter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dy Builder">
            <a:extLst>
              <a:ext uri="{FF2B5EF4-FFF2-40B4-BE49-F238E27FC236}">
                <a16:creationId xmlns:a16="http://schemas.microsoft.com/office/drawing/2014/main" id="{76C48C1E-BE99-4F5D-A859-432602A62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94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black chalk board with the word 'Questions' with a question mark afterwards. A beautiful proportioned though somewhat pale had is mark the dot on the question mark.  Image from http://allaboutfood.aitc.ca/uploads/feature_images/1280x720/1f7nlci3p520.jpg">
            <a:extLst>
              <a:ext uri="{FF2B5EF4-FFF2-40B4-BE49-F238E27FC236}">
                <a16:creationId xmlns:a16="http://schemas.microsoft.com/office/drawing/2014/main" id="{B8925401-BEF6-4924-80FD-67D079E16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8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8000" dirty="0"/>
              <a:t>Commas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4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4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D4FA4-AC77-4914-9D73-9AF6C62A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rgbClr val="FFFFFF"/>
                </a:solidFill>
              </a:rPr>
              <a:t>Applications</a:t>
            </a:r>
          </a:p>
        </p:txBody>
      </p:sp>
      <p:pic>
        <p:nvPicPr>
          <p:cNvPr id="11" name="Content Placeholder 4" descr="A series of commas follows by a graphic of an chameleon.  Image retrieve from https://www.snorgtees.com/comma-chameleon">
            <a:extLst>
              <a:ext uri="{FF2B5EF4-FFF2-40B4-BE49-F238E27FC236}">
                <a16:creationId xmlns:a16="http://schemas.microsoft.com/office/drawing/2014/main" id="{2FFC92F3-4350-4FD0-BFB7-98B076399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 r="1" b="2211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921-B74D-45D8-91FD-7300A19A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Linking independent clauses with a conjunction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Closing out an introductory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Offsetting parenthetical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Introduce coordinate elements at the end of a sentence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 dates and locations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>
                <a:solidFill>
                  <a:srgbClr val="FFFFFF"/>
                </a:solidFill>
              </a:rPr>
              <a:t>Offset three or more items in a list</a:t>
            </a:r>
          </a:p>
        </p:txBody>
      </p:sp>
    </p:spTree>
    <p:extLst>
      <p:ext uri="{BB962C8B-B14F-4D97-AF65-F5344CB8AC3E}">
        <p14:creationId xmlns:p14="http://schemas.microsoft.com/office/powerpoint/2010/main" val="387197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Linking Independent Clauses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003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A8E96-8B69-4415-9410-2E751CC5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Compound Sentences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1A5EE-37EE-4F73-A3B3-4A30DCC3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600" dirty="0"/>
              <a:t>When linking 2 independent clauses, the second clause will be introduced with a comma and a </a:t>
            </a:r>
            <a:r>
              <a:rPr lang="en-CA" sz="3600" b="1" dirty="0">
                <a:solidFill>
                  <a:srgbClr val="FF0000"/>
                </a:solidFill>
              </a:rPr>
              <a:t>coordinating conjunction</a:t>
            </a:r>
            <a:r>
              <a:rPr lang="en-CA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37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Example: </a:t>
            </a:r>
            <a:r>
              <a:rPr lang="en-CA" sz="4000" b="1" dirty="0"/>
              <a:t>Adding Independent Clauses</a:t>
            </a:r>
            <a:endParaRPr lang="en-US" sz="4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12" y="5688535"/>
            <a:ext cx="5945688" cy="96431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FFFF"/>
                </a:solidFill>
              </a:rPr>
              <a:t>Raj likes cricket.</a:t>
            </a:r>
          </a:p>
        </p:txBody>
      </p:sp>
      <p:pic>
        <p:nvPicPr>
          <p:cNvPr id="8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BCA5F73F-036E-4C96-81A4-B1F11BD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08" y="205148"/>
            <a:ext cx="4020935" cy="39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00C26E4D-DEA1-49FB-A92B-7B9CA68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0313" y="-280154"/>
            <a:ext cx="4690387" cy="46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0460EC6-58AB-4FF8-B45F-C13D76935E3B}"/>
              </a:ext>
            </a:extLst>
          </p:cNvPr>
          <p:cNvSpPr txBox="1">
            <a:spLocks/>
          </p:cNvSpPr>
          <p:nvPr/>
        </p:nvSpPr>
        <p:spPr>
          <a:xfrm>
            <a:off x="6095998" y="5688535"/>
            <a:ext cx="5945689" cy="96431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FFFFFF"/>
                </a:solidFill>
              </a:rPr>
              <a:t>Tian likes badminton.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CF282575-DDAF-4F7B-B452-76119289CD5A}"/>
              </a:ext>
            </a:extLst>
          </p:cNvPr>
          <p:cNvSpPr/>
          <p:nvPr/>
        </p:nvSpPr>
        <p:spPr>
          <a:xfrm>
            <a:off x="5478427" y="1536176"/>
            <a:ext cx="1235141" cy="123825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64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Example: </a:t>
            </a:r>
            <a:r>
              <a:rPr lang="en-CA" sz="4000" b="1" dirty="0"/>
              <a:t>Adding Independent Clauses</a:t>
            </a:r>
            <a:endParaRPr lang="en-US" sz="4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688535"/>
            <a:ext cx="11830050" cy="964317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</a:rPr>
              <a:t>Raj likes cricket</a:t>
            </a:r>
            <a:r>
              <a:rPr lang="en-US" sz="4400" b="1" dirty="0">
                <a:solidFill>
                  <a:srgbClr val="FF2D2D"/>
                </a:solidFill>
              </a:rPr>
              <a:t>, and </a:t>
            </a:r>
            <a:r>
              <a:rPr lang="en-US" sz="4400" dirty="0">
                <a:solidFill>
                  <a:srgbClr val="FFFFFF"/>
                </a:solidFill>
              </a:rPr>
              <a:t>Tian likes badminton.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4C6847C5-9E1A-4FF1-810C-DFD880292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188" y="-280154"/>
            <a:ext cx="4690387" cy="46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C921C8EE-8960-4912-9664-A55EE9CC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08" y="205148"/>
            <a:ext cx="4020935" cy="39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quals 9">
            <a:extLst>
              <a:ext uri="{FF2B5EF4-FFF2-40B4-BE49-F238E27FC236}">
                <a16:creationId xmlns:a16="http://schemas.microsoft.com/office/drawing/2014/main" id="{30A72851-52A3-4B11-A1B9-32CD1433B426}"/>
              </a:ext>
            </a:extLst>
          </p:cNvPr>
          <p:cNvSpPr/>
          <p:nvPr/>
        </p:nvSpPr>
        <p:spPr>
          <a:xfrm>
            <a:off x="5509001" y="1649462"/>
            <a:ext cx="1173997" cy="1011677"/>
          </a:xfrm>
          <a:prstGeom prst="math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0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DB0B9-7A77-4080-8EA7-3A207D01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accent1"/>
                </a:solidFill>
              </a:rPr>
              <a:t>Note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00D14-B3E4-42C8-8370-1C660C82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600" dirty="0"/>
              <a:t>When introducing a clause with a </a:t>
            </a:r>
            <a:r>
              <a:rPr lang="en-CA" sz="3600" b="1" dirty="0">
                <a:solidFill>
                  <a:srgbClr val="0070C0"/>
                </a:solidFill>
              </a:rPr>
              <a:t>subordinating conjunction</a:t>
            </a:r>
            <a:r>
              <a:rPr lang="en-CA" sz="3600" dirty="0"/>
              <a:t>, there will be no comma. </a:t>
            </a:r>
          </a:p>
        </p:txBody>
      </p:sp>
    </p:spTree>
    <p:extLst>
      <p:ext uri="{BB962C8B-B14F-4D97-AF65-F5344CB8AC3E}">
        <p14:creationId xmlns:p14="http://schemas.microsoft.com/office/powerpoint/2010/main" val="337728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  <a:endParaRPr lang="en-US" sz="6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5688535"/>
            <a:ext cx="11749413" cy="8748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6DC9C03C-3F92-4CA8-B0D0-8117DB0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9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A grandmother holding out her arms for a hug. &#10;Image retrieved from https://i.pinimg.com/originals/7e/cf/16/7ecf1629515f7cbf656b6d9508d3f0a3.jpg">
            <a:extLst>
              <a:ext uri="{FF2B5EF4-FFF2-40B4-BE49-F238E27FC236}">
                <a16:creationId xmlns:a16="http://schemas.microsoft.com/office/drawing/2014/main" id="{055EF1E8-0D36-47B7-B960-0901BA4463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8970" y="844645"/>
            <a:ext cx="3454060" cy="5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0E76B-96BA-4A77-97F1-17725B4C5A8F}"/>
              </a:ext>
            </a:extLst>
          </p:cNvPr>
          <p:cNvSpPr txBox="1"/>
          <p:nvPr/>
        </p:nvSpPr>
        <p:spPr>
          <a:xfrm>
            <a:off x="613114" y="752475"/>
            <a:ext cx="4101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>
                <a:latin typeface="Book Antiqua" panose="02040602050305030304" pitchFamily="18" charset="0"/>
              </a:rPr>
              <a:t>Let’s eat, grandma.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B30A2-F4D8-4E6E-B4E1-B8A893988849}"/>
              </a:ext>
            </a:extLst>
          </p:cNvPr>
          <p:cNvSpPr txBox="1"/>
          <p:nvPr/>
        </p:nvSpPr>
        <p:spPr>
          <a:xfrm rot="10800000" flipV="1">
            <a:off x="7543800" y="3599401"/>
            <a:ext cx="4238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7200" dirty="0">
                <a:latin typeface="Book Antiqua" panose="02040602050305030304" pitchFamily="18" charset="0"/>
              </a:rPr>
              <a:t>Let’s eat grandma.</a:t>
            </a:r>
          </a:p>
        </p:txBody>
      </p:sp>
    </p:spTree>
    <p:extLst>
      <p:ext uri="{BB962C8B-B14F-4D97-AF65-F5344CB8AC3E}">
        <p14:creationId xmlns:p14="http://schemas.microsoft.com/office/powerpoint/2010/main" val="259141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3" y="5688535"/>
            <a:ext cx="11624553" cy="8748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Not Equal 8">
            <a:extLst>
              <a:ext uri="{FF2B5EF4-FFF2-40B4-BE49-F238E27FC236}">
                <a16:creationId xmlns:a16="http://schemas.microsoft.com/office/drawing/2014/main" id="{3A33EE36-2FCE-4D78-BE2B-7DA6D37B9621}"/>
              </a:ext>
            </a:extLst>
          </p:cNvPr>
          <p:cNvSpPr/>
          <p:nvPr/>
        </p:nvSpPr>
        <p:spPr>
          <a:xfrm>
            <a:off x="4870670" y="1743210"/>
            <a:ext cx="1638300" cy="990600"/>
          </a:xfrm>
          <a:prstGeom prst="mathNot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2732F231-2352-4363-942B-F0EED99E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9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56FE1-63F4-4A52-B267-6BF1AF83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/>
              <a:t>Example</a:t>
            </a:r>
            <a:endParaRPr lang="en-US" sz="60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1" y="5688535"/>
            <a:ext cx="11712102" cy="8372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I was late for class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because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the bus was running late.</a:t>
            </a:r>
            <a:r>
              <a:rPr lang="en-US" sz="36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223" y="587857"/>
            <a:ext cx="3004189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See the source image">
            <a:extLst>
              <a:ext uri="{FF2B5EF4-FFF2-40B4-BE49-F238E27FC236}">
                <a16:creationId xmlns:a16="http://schemas.microsoft.com/office/drawing/2014/main" id="{B8A3271C-03D9-472D-B1DA-43138478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346" y="587858"/>
            <a:ext cx="3301307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DF1B7748-8B48-45D5-A014-A901DB50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02181" y="332197"/>
            <a:ext cx="5861673" cy="43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D2D59-B694-4056-B6F4-4D2237F4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How can you tell the difference?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8E6781BC-8334-41DE-8372-E42A5BE2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534A-C4D7-4F13-B26B-0FF180B8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918" y="795548"/>
            <a:ext cx="4252532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/>
              <a:t>Switch the clauses and watch where the conjunction goes. </a:t>
            </a:r>
          </a:p>
        </p:txBody>
      </p:sp>
    </p:spTree>
    <p:extLst>
      <p:ext uri="{BB962C8B-B14F-4D97-AF65-F5344CB8AC3E}">
        <p14:creationId xmlns:p14="http://schemas.microsoft.com/office/powerpoint/2010/main" val="166384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E0F08-1B6D-4F53-BFF9-49CF9A95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CA" sz="3700" b="1">
                <a:solidFill>
                  <a:srgbClr val="FFFFFF"/>
                </a:solidFill>
              </a:rPr>
              <a:t>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979C4-828E-4A14-9F8D-D599A3AD5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358" y="1416054"/>
            <a:ext cx="3427283" cy="436384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>
                <a:solidFill>
                  <a:srgbClr val="FF0000"/>
                </a:solidFill>
              </a:rPr>
              <a:t>Coordinating conjunctions</a:t>
            </a:r>
            <a:r>
              <a:rPr lang="en-CA" sz="3600" dirty="0"/>
              <a:t> stay in the </a:t>
            </a:r>
            <a:r>
              <a:rPr lang="en-CA" sz="3600" b="1" dirty="0"/>
              <a:t>middle</a:t>
            </a:r>
            <a:r>
              <a:rPr lang="en-CA" sz="3600" dirty="0"/>
              <a:t> of the sentence.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5BB6B0-1B21-4BE9-8DEC-4998FEDE1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323628" cy="436384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>
                <a:solidFill>
                  <a:schemeClr val="accent1"/>
                </a:solidFill>
              </a:rPr>
              <a:t>Subordinating conjunctions </a:t>
            </a:r>
            <a:r>
              <a:rPr lang="en-CA" sz="3600" dirty="0"/>
              <a:t>follow the subordinate clause to the </a:t>
            </a:r>
            <a:r>
              <a:rPr lang="en-CA" sz="3600" b="1" dirty="0"/>
              <a:t>beginning</a:t>
            </a:r>
            <a:r>
              <a:rPr lang="en-CA" sz="3600" dirty="0"/>
              <a:t> of the sentence. </a:t>
            </a:r>
          </a:p>
        </p:txBody>
      </p:sp>
    </p:spTree>
    <p:extLst>
      <p:ext uri="{BB962C8B-B14F-4D97-AF65-F5344CB8AC3E}">
        <p14:creationId xmlns:p14="http://schemas.microsoft.com/office/powerpoint/2010/main" val="135073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" y="2450222"/>
            <a:ext cx="11935968" cy="79824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dirty="0"/>
              <a:t>Raj likes cricket</a:t>
            </a:r>
            <a:r>
              <a:rPr lang="en-CA" sz="4800" b="1" dirty="0">
                <a:solidFill>
                  <a:srgbClr val="FF0000"/>
                </a:solidFill>
              </a:rPr>
              <a:t>, and</a:t>
            </a:r>
            <a:r>
              <a:rPr lang="en-CA" sz="4800" dirty="0"/>
              <a:t> Tian likes badminton. </a:t>
            </a:r>
          </a:p>
        </p:txBody>
      </p:sp>
      <p:pic>
        <p:nvPicPr>
          <p:cNvPr id="6146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965E94B0-731A-486E-A904-9D29A88B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422" y="0"/>
            <a:ext cx="2338140" cy="22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9DC5737F-B9EC-414D-821D-23D68918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0938" y="-549472"/>
            <a:ext cx="3174543" cy="31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07D0F7-2C3D-4EE1-842E-138D22196631}"/>
              </a:ext>
            </a:extLst>
          </p:cNvPr>
          <p:cNvSpPr txBox="1">
            <a:spLocks/>
          </p:cNvSpPr>
          <p:nvPr/>
        </p:nvSpPr>
        <p:spPr>
          <a:xfrm>
            <a:off x="121920" y="3248462"/>
            <a:ext cx="11948160" cy="7982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800" dirty="0"/>
              <a:t>Tian likes badminton</a:t>
            </a:r>
            <a:r>
              <a:rPr lang="en-CA" sz="4800" b="1" dirty="0">
                <a:solidFill>
                  <a:srgbClr val="FF0000"/>
                </a:solidFill>
              </a:rPr>
              <a:t>, and</a:t>
            </a:r>
            <a:r>
              <a:rPr lang="en-CA" sz="4800" dirty="0"/>
              <a:t> Raj likes cricket. </a:t>
            </a:r>
          </a:p>
        </p:txBody>
      </p:sp>
      <p:pic>
        <p:nvPicPr>
          <p:cNvPr id="8" name="Picture 4" descr="A woman playing badminton. Image from http://www.pngnames.com/files/3/Badminton-Png-Download.png">
            <a:extLst>
              <a:ext uri="{FF2B5EF4-FFF2-40B4-BE49-F238E27FC236}">
                <a16:creationId xmlns:a16="http://schemas.microsoft.com/office/drawing/2014/main" id="{F81BAC27-0D6D-4416-B466-1C7654F6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7" y="3766366"/>
            <a:ext cx="3204369" cy="32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cricket batter swinging his bat. Image from https://s3.amazonaws.com/peoplepng/wp-content/uploads/2018/06/12150746/Cricket-Transparent-Images-PNG.png">
            <a:extLst>
              <a:ext uri="{FF2B5EF4-FFF2-40B4-BE49-F238E27FC236}">
                <a16:creationId xmlns:a16="http://schemas.microsoft.com/office/drawing/2014/main" id="{A1DF8F5F-2877-4A85-BD46-ACF80E32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15" y="4136742"/>
            <a:ext cx="2805421" cy="27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09BBE13-796C-4F27-9BF0-8FDD25A5D728}"/>
              </a:ext>
            </a:extLst>
          </p:cNvPr>
          <p:cNvSpPr/>
          <p:nvPr/>
        </p:nvSpPr>
        <p:spPr>
          <a:xfrm rot="1105297">
            <a:off x="5221553" y="1137562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462126C-7D05-4404-B0A4-8D3EB3E9F31F}"/>
              </a:ext>
            </a:extLst>
          </p:cNvPr>
          <p:cNvSpPr/>
          <p:nvPr/>
        </p:nvSpPr>
        <p:spPr>
          <a:xfrm rot="12021960">
            <a:off x="5944960" y="4222947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7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AEC87-5CBF-495B-84EB-E8A85DB8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" y="3250250"/>
            <a:ext cx="11923776" cy="65054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600" b="1" dirty="0">
                <a:solidFill>
                  <a:srgbClr val="0070C0"/>
                </a:solidFill>
              </a:rPr>
              <a:t>Because </a:t>
            </a:r>
            <a:r>
              <a:rPr lang="en-CA" sz="3600" dirty="0"/>
              <a:t>the bus was running late, I was late for class. </a:t>
            </a:r>
          </a:p>
        </p:txBody>
      </p:sp>
      <p:pic>
        <p:nvPicPr>
          <p:cNvPr id="9218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C524CBC6-ACE4-4BD0-8AD4-9652BBC1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4" y="-248428"/>
            <a:ext cx="2586528" cy="284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6DC9C03C-3F92-4CA8-B0D0-8117DB0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5158" y="-536230"/>
            <a:ext cx="4173521" cy="31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D0ACBA-A9C9-4D3E-8187-2A17AD778F21}"/>
              </a:ext>
            </a:extLst>
          </p:cNvPr>
          <p:cNvSpPr txBox="1">
            <a:spLocks/>
          </p:cNvSpPr>
          <p:nvPr/>
        </p:nvSpPr>
        <p:spPr>
          <a:xfrm>
            <a:off x="134112" y="2525529"/>
            <a:ext cx="11923776" cy="7247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3600" dirty="0"/>
              <a:t>I was late for class</a:t>
            </a:r>
            <a:r>
              <a:rPr lang="en-CA" sz="3600" b="1" dirty="0">
                <a:solidFill>
                  <a:srgbClr val="FF0000"/>
                </a:solidFill>
              </a:rPr>
              <a:t> </a:t>
            </a:r>
            <a:r>
              <a:rPr lang="en-CA" sz="3600" b="1" dirty="0">
                <a:solidFill>
                  <a:srgbClr val="0070C0"/>
                </a:solidFill>
              </a:rPr>
              <a:t>because </a:t>
            </a:r>
            <a:r>
              <a:rPr lang="en-CA" sz="3600" dirty="0"/>
              <a:t>the bus was running late. </a:t>
            </a:r>
          </a:p>
        </p:txBody>
      </p:sp>
      <p:pic>
        <p:nvPicPr>
          <p:cNvPr id="8" name="Picture 6" descr="A bus. Image from http://pngimg.com/uploads/bus/bus_PNG8628.png">
            <a:extLst>
              <a:ext uri="{FF2B5EF4-FFF2-40B4-BE49-F238E27FC236}">
                <a16:creationId xmlns:a16="http://schemas.microsoft.com/office/drawing/2014/main" id="{8F319977-831B-44C0-99C1-7F5833EF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24" y="3498460"/>
            <a:ext cx="4985087" cy="373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student running to class because he is late. Books, papers, and a pen are falling to the ground. Image from http://pluspng.com/img-png/late-to-school-png-elizabeth-introduced-the-late-desk-273.png">
            <a:extLst>
              <a:ext uri="{FF2B5EF4-FFF2-40B4-BE49-F238E27FC236}">
                <a16:creationId xmlns:a16="http://schemas.microsoft.com/office/drawing/2014/main" id="{6AC4B459-B22D-43A1-A968-003C998F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565" y="3615119"/>
            <a:ext cx="2978519" cy="327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771D3FB-5802-44C9-9E03-6CCE52F36A55}"/>
              </a:ext>
            </a:extLst>
          </p:cNvPr>
          <p:cNvSpPr/>
          <p:nvPr/>
        </p:nvSpPr>
        <p:spPr>
          <a:xfrm rot="19763041">
            <a:off x="4083415" y="1216735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917BDF6-C739-4CDB-9D74-184628195D44}"/>
              </a:ext>
            </a:extLst>
          </p:cNvPr>
          <p:cNvSpPr/>
          <p:nvPr/>
        </p:nvSpPr>
        <p:spPr>
          <a:xfrm rot="12475866">
            <a:off x="466928" y="3899778"/>
            <a:ext cx="700392" cy="114119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44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Introductory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Adverbs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Adverbial phrase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Phrases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CA" sz="3600" dirty="0">
                <a:solidFill>
                  <a:srgbClr val="FFFFFF"/>
                </a:solidFill>
              </a:rPr>
              <a:t>Clauses</a:t>
            </a:r>
          </a:p>
        </p:txBody>
      </p:sp>
    </p:spTree>
    <p:extLst>
      <p:ext uri="{BB962C8B-B14F-4D97-AF65-F5344CB8AC3E}">
        <p14:creationId xmlns:p14="http://schemas.microsoft.com/office/powerpoint/2010/main" val="171943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C46B-A6A7-45E1-80B2-2291163F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What are transitional words/phrases</a:t>
            </a:r>
            <a:r>
              <a:rPr lang="en-CA"/>
              <a:t>/clauses?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5A9A5-EB5B-4C29-BAFE-3F78A15E6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276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5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93560-2FD4-4A14-B2CE-E41D6B11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92" y="291274"/>
            <a:ext cx="5208921" cy="15530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>
                <a:latin typeface="Times"/>
                <a:cs typeface="Times"/>
              </a:rPr>
              <a:t>Example: Context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55A5F-D412-428C-84DE-E7AD610D8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491" y="2224811"/>
            <a:ext cx="4791386" cy="3673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/>
                <a:cs typeface="Times"/>
              </a:rPr>
              <a:t>I love Star Wars.  </a:t>
            </a:r>
            <a:r>
              <a:rPr lang="en-US" sz="4000" dirty="0">
                <a:solidFill>
                  <a:srgbClr val="FFC000"/>
                </a:solidFill>
                <a:latin typeface="Times New Roman"/>
                <a:cs typeface="Times"/>
              </a:rPr>
              <a:t>However,</a:t>
            </a:r>
            <a:r>
              <a:rPr lang="en-US" sz="4000" dirty="0">
                <a:latin typeface="Times New Roman"/>
                <a:cs typeface="Times"/>
              </a:rPr>
              <a:t> I’m not sure I liked </a:t>
            </a:r>
            <a:r>
              <a:rPr lang="en-US" sz="4000" i="1" dirty="0">
                <a:latin typeface="Times New Roman"/>
                <a:cs typeface="Times"/>
              </a:rPr>
              <a:t>Rise of Skywalker.</a:t>
            </a:r>
            <a:endParaRPr lang="en-US" sz="4000" dirty="0">
              <a:latin typeface="Times New Roman"/>
              <a:cs typeface="Time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7637B90-4E63-4596-BDC4-4E7CB18DF4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r="21934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8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65" y="223935"/>
            <a:ext cx="5008333" cy="1996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/>
                <a:cs typeface="Times New Roman"/>
              </a:rPr>
              <a:t>Examples: Sources </a:t>
            </a:r>
            <a:endParaRPr lang="en-US" sz="49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064" y="2416629"/>
            <a:ext cx="4757813" cy="3482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According to Buzz Aldrin,</a:t>
            </a:r>
            <a:r>
              <a:rPr lang="en-US" sz="3600" dirty="0">
                <a:latin typeface="Book Antiqua"/>
              </a:rPr>
              <a:t> astronauts must declare moon rocks at customs.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7AFB96-F72A-433A-86C6-142957B6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961" y="10"/>
            <a:ext cx="5890251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2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 photographs of celebrity chef Rachael Ray with her pet dog.  &#10;Image retrieved from https://tailsmagazines.files.wordpress.com/2009/05/rachel-ray.jpg">
            <a:extLst>
              <a:ext uri="{FF2B5EF4-FFF2-40B4-BE49-F238E27FC236}">
                <a16:creationId xmlns:a16="http://schemas.microsoft.com/office/drawing/2014/main" id="{625B4A22-E354-4487-BEB2-91562CD250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5"/>
          <a:stretch/>
        </p:blipFill>
        <p:spPr bwMode="auto">
          <a:xfrm>
            <a:off x="3649150" y="643467"/>
            <a:ext cx="48936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C963F-6976-4B2B-8622-885CB54BBD67}"/>
              </a:ext>
            </a:extLst>
          </p:cNvPr>
          <p:cNvSpPr txBox="1"/>
          <p:nvPr/>
        </p:nvSpPr>
        <p:spPr>
          <a:xfrm>
            <a:off x="609600" y="643466"/>
            <a:ext cx="29069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Book Antiqua" panose="02040602050305030304" pitchFamily="18" charset="0"/>
              </a:rPr>
              <a:t>Rachael Ray finds inspiration in cooking her family and her dog.</a:t>
            </a:r>
            <a:r>
              <a:rPr lang="en-CA" sz="4400" dirty="0"/>
              <a:t>  </a:t>
            </a:r>
          </a:p>
          <a:p>
            <a:endParaRPr lang="en-CA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E2D85-5675-4F2B-9B48-CF2242A85F3B}"/>
              </a:ext>
            </a:extLst>
          </p:cNvPr>
          <p:cNvSpPr txBox="1"/>
          <p:nvPr/>
        </p:nvSpPr>
        <p:spPr>
          <a:xfrm>
            <a:off x="8648699" y="795867"/>
            <a:ext cx="29337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latin typeface="Book Antiqua" panose="02040602050305030304" pitchFamily="18" charset="0"/>
              </a:rPr>
              <a:t>Rachael Ray finds inspiration in cooking, her family, and her dog.  </a:t>
            </a:r>
          </a:p>
          <a:p>
            <a:endParaRPr lang="en-CA" sz="4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3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857251"/>
            <a:ext cx="4645250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95625"/>
            <a:ext cx="5248275" cy="2803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At high noon,</a:t>
            </a:r>
            <a:r>
              <a:rPr lang="en-US" sz="3600" dirty="0">
                <a:latin typeface="Book Antiqua"/>
              </a:rPr>
              <a:t> Regan is meeting Clint Eastwood.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A picture of Clint Eastwood dressed as a cowboy while holding to revolvers. &#10;Image from http://images5.fanpop.com/image/photos/24700000/-Clint-Eastwood-clint-eastwood-24780712-1024-768.jpg">
            <a:extLst>
              <a:ext uri="{FF2B5EF4-FFF2-40B4-BE49-F238E27FC236}">
                <a16:creationId xmlns:a16="http://schemas.microsoft.com/office/drawing/2014/main" id="{9FC140F1-A804-45C4-B404-2D7AC1AC2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r="29169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58776-56F1-4DFD-8B49-52669D09B6DE}"/>
              </a:ext>
            </a:extLst>
          </p:cNvPr>
          <p:cNvSpPr/>
          <p:nvPr/>
        </p:nvSpPr>
        <p:spPr>
          <a:xfrm>
            <a:off x="5505254" y="5062194"/>
            <a:ext cx="6353666" cy="150053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Prepositional phrases begin with a preposition. </a:t>
            </a:r>
          </a:p>
        </p:txBody>
      </p:sp>
    </p:spTree>
    <p:extLst>
      <p:ext uri="{BB962C8B-B14F-4D97-AF65-F5344CB8AC3E}">
        <p14:creationId xmlns:p14="http://schemas.microsoft.com/office/powerpoint/2010/main" val="3995068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725" y="180975"/>
            <a:ext cx="4829153" cy="2314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724" y="2686051"/>
            <a:ext cx="4829153" cy="3212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In </a:t>
            </a:r>
            <a:r>
              <a:rPr lang="en-US" sz="3600" dirty="0" err="1">
                <a:solidFill>
                  <a:srgbClr val="FFC000"/>
                </a:solidFill>
                <a:latin typeface="Book Antiqua"/>
              </a:rPr>
              <a:t>Leamington</a:t>
            </a:r>
            <a:r>
              <a:rPr lang="en-US" sz="3600" dirty="0">
                <a:solidFill>
                  <a:srgbClr val="FFC000"/>
                </a:solidFill>
                <a:latin typeface="Book Antiqua"/>
              </a:rPr>
              <a:t>,</a:t>
            </a:r>
            <a:r>
              <a:rPr lang="en-US" sz="3600" dirty="0">
                <a:latin typeface="Book Antiqua"/>
              </a:rPr>
              <a:t> Justin bought tomatoes.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of tomatoes.  Image from  http://3.bp.blogspot.com/-e5FoHFOVqxI/UCb--w3it6I/AAAAAAAABVM/FPhTDc2Uosc/s1600/IMG_7859.JPG">
            <a:extLst>
              <a:ext uri="{FF2B5EF4-FFF2-40B4-BE49-F238E27FC236}">
                <a16:creationId xmlns:a16="http://schemas.microsoft.com/office/drawing/2014/main" id="{67DCE751-2D65-4EEC-B805-E4BCFEDCE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r="3104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2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2C06-1E92-4FCD-B092-BA8FCA7C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6" y="295275"/>
            <a:ext cx="4645250" cy="22288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Examples: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7F4-FF24-4825-85B7-0726727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6" y="2724151"/>
            <a:ext cx="4733901" cy="31746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Book Antiqua"/>
              </a:rPr>
              <a:t>If at first you don’t succeed, </a:t>
            </a:r>
            <a:r>
              <a:rPr lang="en-US" sz="3600" dirty="0">
                <a:latin typeface="Book Antiqua"/>
              </a:rPr>
              <a:t>skydiving is not for you!</a:t>
            </a:r>
          </a:p>
        </p:txBody>
      </p:sp>
      <p:sp>
        <p:nvSpPr>
          <p:cNvPr id="15364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A person parachuting. Image from http://4.bp.blogspot.com/-AJeeodqBwZw/T1ylYgySnnI/AAAAAAAAA7Y/GSb-woOhTYg/s1600/Parachuting+Wallpapers.jpg">
            <a:extLst>
              <a:ext uri="{FF2B5EF4-FFF2-40B4-BE49-F238E27FC236}">
                <a16:creationId xmlns:a16="http://schemas.microsoft.com/office/drawing/2014/main" id="{EF00B8DF-2E5F-4F52-B292-D6EC0FFF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31158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0EED11-FAC5-40CF-AA74-DA0EB126121F}"/>
              </a:ext>
            </a:extLst>
          </p:cNvPr>
          <p:cNvSpPr/>
          <p:nvPr/>
        </p:nvSpPr>
        <p:spPr>
          <a:xfrm>
            <a:off x="5505254" y="5062194"/>
            <a:ext cx="6353666" cy="150053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Introductory clauses begin with a conjunction. </a:t>
            </a:r>
          </a:p>
        </p:txBody>
      </p:sp>
    </p:spTree>
    <p:extLst>
      <p:ext uri="{BB962C8B-B14F-4D97-AF65-F5344CB8AC3E}">
        <p14:creationId xmlns:p14="http://schemas.microsoft.com/office/powerpoint/2010/main" val="221708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D2D59-B694-4056-B6F4-4D2237F4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How can you tell where the comma goes?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8E6781BC-8334-41DE-8372-E42A5BE2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534A-C4D7-4F13-B26B-0FF180B8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>
                <a:latin typeface="Book Antiqua"/>
              </a:rPr>
              <a:t>Look for the </a:t>
            </a:r>
            <a:r>
              <a:rPr lang="en-CA" sz="3200" b="1" dirty="0">
                <a:solidFill>
                  <a:srgbClr val="0070C0"/>
                </a:solidFill>
                <a:latin typeface="Book Antiqua"/>
              </a:rPr>
              <a:t>subject</a:t>
            </a:r>
            <a:r>
              <a:rPr lang="en-CA" sz="3200" dirty="0">
                <a:latin typeface="Book Antiqua"/>
              </a:rPr>
              <a:t> of the sentence.  The </a:t>
            </a:r>
            <a:r>
              <a:rPr lang="en-CA" sz="3200" b="1" dirty="0">
                <a:solidFill>
                  <a:srgbClr val="FF0000"/>
                </a:solidFill>
                <a:latin typeface="Book Antiqua"/>
              </a:rPr>
              <a:t>comma</a:t>
            </a:r>
            <a:r>
              <a:rPr lang="en-CA" sz="3200" dirty="0">
                <a:latin typeface="Book Antiqua"/>
              </a:rPr>
              <a:t> usually comes before that. 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500680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BF28D-331A-4808-ADFC-F80183C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685800"/>
            <a:ext cx="3235185" cy="385103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Examples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70A009-89DB-48BA-90EB-EECDA89AE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79464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296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Parenthetical Information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8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D98D2-A40A-49C5-B1E2-876AF6BA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What is Parenthetical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90B0-89B9-4938-9E47-EBCB938F9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8" y="4176399"/>
            <a:ext cx="4062046" cy="2013371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</a:rPr>
              <a:t>When writing, we sometimes add non-essential information to enhance clarity or provide context.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 Bulb and Pencil">
            <a:extLst>
              <a:ext uri="{FF2B5EF4-FFF2-40B4-BE49-F238E27FC236}">
                <a16:creationId xmlns:a16="http://schemas.microsoft.com/office/drawing/2014/main" id="{D74083C9-3508-4E4F-BC8E-AC0930AE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4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BCA72A-EE19-465D-B500-584AA09C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4" descr="A picture of Donald Trump. Image from http://torontorealtyblog.com/wp-content/uploads/homepagethumbs/DonaldTrumpHair_11_2012424_343.jpg">
            <a:extLst>
              <a:ext uri="{FF2B5EF4-FFF2-40B4-BE49-F238E27FC236}">
                <a16:creationId xmlns:a16="http://schemas.microsoft.com/office/drawing/2014/main" id="{414A9A38-A903-426C-A70D-359F55BAC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" r="1" b="164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10091-98EB-41BC-A436-63E9E905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615462"/>
            <a:ext cx="3424739" cy="5154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 Trump won the electoral college.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</a:t>
            </a:r>
            <a:r>
              <a:rPr lang="en-CA" sz="2000" dirty="0">
                <a:solidFill>
                  <a:schemeClr val="bg1"/>
                </a:solidFill>
              </a:rPr>
              <a:t> Trump asserts that he is more humble than you could possibly imagine</a:t>
            </a:r>
            <a:r>
              <a:rPr lang="en-CA" sz="20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rgbClr val="FFFFFF"/>
                </a:solidFill>
              </a:rPr>
              <a:t>Donald Trump</a:t>
            </a:r>
            <a:r>
              <a:rPr lang="en-CA" sz="2000" dirty="0">
                <a:solidFill>
                  <a:srgbClr val="FFC000"/>
                </a:solidFill>
              </a:rPr>
              <a:t>, who asserts that he is more humble than you could possibly imagine,</a:t>
            </a:r>
            <a:r>
              <a:rPr lang="en-CA" sz="2000" dirty="0">
                <a:solidFill>
                  <a:srgbClr val="FFFFFF"/>
                </a:solidFill>
              </a:rPr>
              <a:t> won the electoral college.</a:t>
            </a:r>
          </a:p>
          <a:p>
            <a:pPr marL="0" indent="0">
              <a:buNone/>
            </a:pPr>
            <a:endParaRPr lang="en-CA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767EE6B-F3BA-428E-ADD9-BE7275C8D225}"/>
              </a:ext>
            </a:extLst>
          </p:cNvPr>
          <p:cNvSpPr/>
          <p:nvPr/>
        </p:nvSpPr>
        <p:spPr>
          <a:xfrm>
            <a:off x="9368015" y="1285183"/>
            <a:ext cx="747346" cy="773723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7F6F5118-3B9E-469F-A4BA-B098D02DAA0C}"/>
              </a:ext>
            </a:extLst>
          </p:cNvPr>
          <p:cNvSpPr/>
          <p:nvPr/>
        </p:nvSpPr>
        <p:spPr>
          <a:xfrm>
            <a:off x="9368015" y="3169626"/>
            <a:ext cx="747346" cy="518746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64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C131D8-7B4B-46BC-9450-292BACDD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Example: Parentheses vs. Commas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27E65-A8A3-488D-9281-62DD69FAC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Donald Trump </a:t>
            </a:r>
            <a:r>
              <a:rPr lang="en-CA" dirty="0">
                <a:solidFill>
                  <a:srgbClr val="FFC000"/>
                </a:solidFill>
              </a:rPr>
              <a:t>(who asserts that he is more humble than you could possibly imagine), </a:t>
            </a:r>
            <a:r>
              <a:rPr lang="en-CA" dirty="0"/>
              <a:t>won the electoral college.</a:t>
            </a:r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3EC2A-D0A2-48CE-8742-1180BC2A4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4" y="2898940"/>
            <a:ext cx="4292594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Donald Trump</a:t>
            </a:r>
            <a:r>
              <a:rPr lang="en-CA" dirty="0">
                <a:solidFill>
                  <a:srgbClr val="FFC000"/>
                </a:solidFill>
              </a:rPr>
              <a:t>, who asserts that he is more humble than you could possibly imagine, </a:t>
            </a:r>
            <a:r>
              <a:rPr lang="en-CA" dirty="0"/>
              <a:t>won the electoral college.</a:t>
            </a:r>
          </a:p>
          <a:p>
            <a:endParaRPr lang="en-US" sz="20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E0ED292-D746-44F4-B348-19B6BE11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56" y="4972151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6E51FD9-504D-43FC-93C1-E53982D4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">
            <a:off x="7803988" y="496766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2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Coordinate Elements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5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CD263-3970-4237-995B-61B17C3A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Why is punctuation important?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A8CAFAD-D64D-4B38-BEE6-0A05C5BBB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5824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372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26C20-6C17-4E81-87C6-1098C52B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coordinate 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Memo">
            <a:extLst>
              <a:ext uri="{FF2B5EF4-FFF2-40B4-BE49-F238E27FC236}">
                <a16:creationId xmlns:a16="http://schemas.microsoft.com/office/drawing/2014/main" id="{6D859E32-FC86-4322-B707-4D9EC886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A372-75B1-4273-B5E9-61716B1F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 coordinate element is a dependent clause/element that provides additional facts that provides context or contrasts the main clause.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comma signals that this element shares the same grammatical context.</a:t>
            </a:r>
          </a:p>
        </p:txBody>
      </p:sp>
    </p:spTree>
    <p:extLst>
      <p:ext uri="{BB962C8B-B14F-4D97-AF65-F5344CB8AC3E}">
        <p14:creationId xmlns:p14="http://schemas.microsoft.com/office/powerpoint/2010/main" val="86748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987F-F0D2-4CB7-A571-0D1DFB2A1B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A7BCE3"/>
          </a:solidFill>
        </p:spPr>
        <p:txBody>
          <a:bodyPr/>
          <a:lstStyle/>
          <a:p>
            <a:pPr algn="ctr"/>
            <a:r>
              <a:rPr lang="en-CA" dirty="0"/>
              <a:t>Combining Two Sentences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F3728-2050-48E5-A00F-54549CA8421D}"/>
              </a:ext>
            </a:extLst>
          </p:cNvPr>
          <p:cNvSpPr/>
          <p:nvPr/>
        </p:nvSpPr>
        <p:spPr>
          <a:xfrm>
            <a:off x="838200" y="2168165"/>
            <a:ext cx="6137635" cy="4251489"/>
          </a:xfrm>
          <a:prstGeom prst="rect">
            <a:avLst/>
          </a:prstGeom>
          <a:solidFill>
            <a:srgbClr val="BFCF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Jenny McCarthy and Jim Carrey are…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67753-8324-47BD-B5C6-C0D7B2D78432}"/>
              </a:ext>
            </a:extLst>
          </p:cNvPr>
          <p:cNvSpPr/>
          <p:nvPr/>
        </p:nvSpPr>
        <p:spPr>
          <a:xfrm>
            <a:off x="6975835" y="2168165"/>
            <a:ext cx="4298622" cy="2121031"/>
          </a:xfrm>
          <a:prstGeom prst="rect">
            <a:avLst/>
          </a:prstGeom>
          <a:solidFill>
            <a:srgbClr val="D0DB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…celebrities.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88544F-7AB9-47D5-9372-7EC780606A52}"/>
              </a:ext>
            </a:extLst>
          </p:cNvPr>
          <p:cNvSpPr/>
          <p:nvPr/>
        </p:nvSpPr>
        <p:spPr>
          <a:xfrm>
            <a:off x="6975835" y="4289196"/>
            <a:ext cx="4298622" cy="2121031"/>
          </a:xfrm>
          <a:prstGeom prst="rect">
            <a:avLst/>
          </a:prstGeom>
          <a:solidFill>
            <a:srgbClr val="D0DB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…not medical professionals.</a:t>
            </a:r>
          </a:p>
        </p:txBody>
      </p:sp>
    </p:spTree>
    <p:extLst>
      <p:ext uri="{BB962C8B-B14F-4D97-AF65-F5344CB8AC3E}">
        <p14:creationId xmlns:p14="http://schemas.microsoft.com/office/powerpoint/2010/main" val="277983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7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77BB7-AFAE-4027-B7F5-B6D08D9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dirty="0">
                <a:solidFill>
                  <a:srgbClr val="FFFFFF"/>
                </a:solidFill>
              </a:rPr>
              <a:t>Example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0260F68-1DF9-4E64-896A-708248008A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r="1" b="1813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446F-B639-4881-8147-B73174F4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</a:rPr>
              <a:t>Jenny McCarthy and Jim Carey are celebrities</a:t>
            </a:r>
            <a:r>
              <a:rPr lang="en-US" sz="3600" dirty="0">
                <a:solidFill>
                  <a:srgbClr val="FFC000"/>
                </a:solidFill>
              </a:rPr>
              <a:t>, not medical professionals</a:t>
            </a:r>
            <a:r>
              <a:rPr lang="en-US" sz="3600" dirty="0">
                <a:solidFill>
                  <a:srgbClr val="FFFFFF"/>
                </a:solidFill>
              </a:rPr>
              <a:t>. </a:t>
            </a:r>
          </a:p>
          <a:p>
            <a:pPr marL="0"/>
            <a:endParaRPr lang="en-US" sz="2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298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Dates and Locations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7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E916-D1D3-4DE5-852D-8454828E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Commas, Dates, and Locations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0259DB9-D339-48F7-9F9A-A93DCF85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574F-E767-4A13-96B0-7C635F70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When pairing information regarding dates or locations, it is important to offset the information with a comma. </a:t>
            </a:r>
          </a:p>
        </p:txBody>
      </p:sp>
    </p:spTree>
    <p:extLst>
      <p:ext uri="{BB962C8B-B14F-4D97-AF65-F5344CB8AC3E}">
        <p14:creationId xmlns:p14="http://schemas.microsoft.com/office/powerpoint/2010/main" val="436021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C32A-A709-4702-86DE-7385C17A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84639"/>
            <a:ext cx="4645250" cy="2092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Example: 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FC6ED-9D73-417E-A12B-8681AE212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3147647"/>
            <a:ext cx="4645250" cy="2751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Book Antiqua"/>
              </a:rPr>
              <a:t>On November 5</a:t>
            </a:r>
            <a:r>
              <a:rPr lang="en-US" sz="3200" baseline="30000" dirty="0">
                <a:latin typeface="Book Antiqua"/>
              </a:rPr>
              <a:t>th</a:t>
            </a:r>
            <a:r>
              <a:rPr lang="en-US" sz="3200" dirty="0">
                <a:solidFill>
                  <a:srgbClr val="FFC000"/>
                </a:solidFill>
                <a:latin typeface="Book Antiqua"/>
              </a:rPr>
              <a:t>, 1605,</a:t>
            </a:r>
            <a:r>
              <a:rPr lang="en-US" sz="3200" dirty="0">
                <a:latin typeface="Book Antiqua"/>
              </a:rPr>
              <a:t> Guy Fawkes failed to enact the Gunpowder Plot.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mage result for guy fawkes">
            <a:extLst>
              <a:ext uri="{FF2B5EF4-FFF2-40B4-BE49-F238E27FC236}">
                <a16:creationId xmlns:a16="http://schemas.microsoft.com/office/drawing/2014/main" id="{D1CD37C4-87D2-4FE8-9CCC-548F37F515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5" r="26545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7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46EB-2099-4A52-B514-DAD3ACAA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264405"/>
            <a:ext cx="5653199" cy="2457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Example: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37BF-0920-4465-9DEF-4D5BF10D3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236" y="2924268"/>
            <a:ext cx="5657643" cy="31293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Ryan Gosling was born in London</a:t>
            </a:r>
            <a:r>
              <a:rPr lang="en-US" sz="3600" dirty="0">
                <a:solidFill>
                  <a:srgbClr val="FFC000"/>
                </a:solidFill>
              </a:rPr>
              <a:t>, Ontario</a:t>
            </a:r>
            <a:r>
              <a:rPr lang="en-US" sz="3600" dirty="0"/>
              <a:t>.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 photo of Canadian icon and all around handsome man Ryan Gosling.  Image from http://www.parade.com/wp-content/uploads/2013/09/ryan-gosling-fifty-shades-ftr.jpg">
            <a:extLst>
              <a:ext uri="{FF2B5EF4-FFF2-40B4-BE49-F238E27FC236}">
                <a16:creationId xmlns:a16="http://schemas.microsoft.com/office/drawing/2014/main" id="{1920353B-ADA3-4409-A0D7-19E0B4443D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9" r="22300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4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Lists 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4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32729-5FD0-456A-A6D2-523B3B46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Itemizing Lists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ReceiptCheck">
            <a:extLst>
              <a:ext uri="{FF2B5EF4-FFF2-40B4-BE49-F238E27FC236}">
                <a16:creationId xmlns:a16="http://schemas.microsoft.com/office/drawing/2014/main" id="{BB7C91F3-741C-4615-BD7B-5040172F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48E0-CA2A-49B9-B723-7F968903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02" y="786848"/>
            <a:ext cx="4087329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When listing three or more items, each additional item should be introduced with a comma. </a:t>
            </a:r>
          </a:p>
        </p:txBody>
      </p:sp>
    </p:spTree>
    <p:extLst>
      <p:ext uri="{BB962C8B-B14F-4D97-AF65-F5344CB8AC3E}">
        <p14:creationId xmlns:p14="http://schemas.microsoft.com/office/powerpoint/2010/main" val="958245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7A92-EDF5-4F95-9C27-11A52B1B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4" y="360485"/>
            <a:ext cx="5314543" cy="17684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FDB66-2389-46E7-8D5F-58155D959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I went to the record store and bought albums by Led Zeppelin, Black Sabbath, Metallica, and Justin Bieber.     </a:t>
            </a:r>
          </a:p>
          <a:p>
            <a:pPr marL="0"/>
            <a:endParaRPr lang="en-US" sz="1800" dirty="0">
              <a:latin typeface="+mn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lbum covers of Led Zeppelin's Mothership, Black Sabbath's Master of Puppets, Metalilica's ..and Justice for All, and Justin Bieber's My World.  ">
            <a:extLst>
              <a:ext uri="{FF2B5EF4-FFF2-40B4-BE49-F238E27FC236}">
                <a16:creationId xmlns:a16="http://schemas.microsoft.com/office/drawing/2014/main" id="{D115FBAB-D52F-422E-A8DC-E4DC022B66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557" r="4555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ACC8E51-E6D7-4BDB-BE14-4C241A37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4950C-649F-49AF-A12B-F9BB1BC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CA" dirty="0"/>
              <a:t>Periods, Exclamation Marks, and Question Marks</a:t>
            </a:r>
          </a:p>
          <a:p>
            <a:r>
              <a:rPr lang="en-CA" dirty="0"/>
              <a:t>Commas</a:t>
            </a:r>
          </a:p>
          <a:p>
            <a:r>
              <a:rPr lang="en-CA" dirty="0"/>
              <a:t>Dashes</a:t>
            </a:r>
          </a:p>
          <a:p>
            <a:r>
              <a:rPr lang="en-CA" dirty="0"/>
              <a:t>Colons</a:t>
            </a:r>
          </a:p>
          <a:p>
            <a:r>
              <a:rPr lang="en-CA" dirty="0"/>
              <a:t>Semicolons</a:t>
            </a:r>
          </a:p>
          <a:p>
            <a:r>
              <a:rPr lang="en-CA" dirty="0"/>
              <a:t>Parentheses</a:t>
            </a:r>
          </a:p>
          <a:p>
            <a:r>
              <a:rPr lang="en-CA" dirty="0"/>
              <a:t>Brackets</a:t>
            </a:r>
          </a:p>
          <a:p>
            <a:r>
              <a:rPr lang="en-CA" dirty="0"/>
              <a:t>Quote Marks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41336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4DD7-0D36-49E2-9BD1-490C5F9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3F3F3F"/>
                </a:solidFill>
              </a:rPr>
              <a:t>Oxford Comma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C566-B131-4183-A69F-D8A140A7A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2" y="2888250"/>
            <a:ext cx="4770087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baklava, and bubble tea.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4E372-CBD0-4A65-B1F6-E6B3E873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614331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 and bubble tea.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152" name="Picture 8" descr="A photo of a piece of mouth watering cannoli. Image from https://www.google.com/url?sa=i&amp;source=images&amp;cd=&amp;ved=2ahUKEwi58Pjxy-bhAhWnr1kKHVofAJ0QjRx6BAgBEAU&amp;url=http%3A%2F%2Fwww.hammockpizza.co%2Findex.php%3Froute%3Dproduct%2Fproduct%26product_id%3D232&amp;psig=AOvVaw2lsqAAsgzfAHgQWFNjBKIb&amp;ust=1556121275549330">
            <a:extLst>
              <a:ext uri="{FF2B5EF4-FFF2-40B4-BE49-F238E27FC236}">
                <a16:creationId xmlns:a16="http://schemas.microsoft.com/office/drawing/2014/main" id="{4C8EA4FE-2C9A-4CDA-9AC8-A9059C75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63" y="4545788"/>
            <a:ext cx="4960909" cy="26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 yummy looking piece of baklava. Image from https://www.nizampastries.com/assets/images/birds-nest-baklava.png">
            <a:extLst>
              <a:ext uri="{FF2B5EF4-FFF2-40B4-BE49-F238E27FC236}">
                <a16:creationId xmlns:a16="http://schemas.microsoft.com/office/drawing/2014/main" id="{713719B9-EBD0-4FA8-B226-62A25BDB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486" y="4358571"/>
            <a:ext cx="2545570" cy="244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 cup of bubble tea. Image from http://upload.wikimedia.org/wikipedia/commons/a/a2/Bubble_Tea.png">
            <a:extLst>
              <a:ext uri="{FF2B5EF4-FFF2-40B4-BE49-F238E27FC236}">
                <a16:creationId xmlns:a16="http://schemas.microsoft.com/office/drawing/2014/main" id="{BD8C15A4-90F0-42A4-9432-B2792C438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8511">
            <a:off x="8391733" y="3784579"/>
            <a:ext cx="1581974" cy="29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55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4DD7-0D36-49E2-9BD1-490C5F9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1001357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3F3F3F"/>
                </a:solidFill>
              </a:rPr>
              <a:t>Oxford Comma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C566-B131-4183-A69F-D8A140A7A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3" y="2888250"/>
            <a:ext cx="4761031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baklava, and bubble tea.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4E372-CBD0-4A65-B1F6-E6B3E873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614335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I like cannoli, baklava and bubble tea.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244B892-F992-4550-9485-76FE9924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29" y="4972151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ee the source image">
            <a:extLst>
              <a:ext uri="{FF2B5EF4-FFF2-40B4-BE49-F238E27FC236}">
                <a16:creationId xmlns:a16="http://schemas.microsoft.com/office/drawing/2014/main" id="{20A7190D-7A6A-4EF4-AB1A-AA75C656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000">
            <a:off x="2725403" y="4792592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3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94D70-C718-4638-84C0-5B78B9D9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1412488"/>
            <a:ext cx="3529159" cy="4363844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Confusion?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7457-A678-4E45-A350-283CAA69D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80" y="1157379"/>
            <a:ext cx="3694421" cy="17035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The most influential people in my life are my parents, Wonder Woman, and Superman.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C8FBD-6A94-4DD1-A6A4-8BA4A0841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8042" y="1157379"/>
            <a:ext cx="3685723" cy="17035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The most influential people in my life are my parents, Wonder Woman and Superman.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A3DDBC-9F8B-4F04-A6BE-846584855D73}"/>
              </a:ext>
            </a:extLst>
          </p:cNvPr>
          <p:cNvSpPr txBox="1">
            <a:spLocks/>
          </p:cNvSpPr>
          <p:nvPr/>
        </p:nvSpPr>
        <p:spPr>
          <a:xfrm>
            <a:off x="4380855" y="135802"/>
            <a:ext cx="3427283" cy="110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With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D0E88-DFA5-4640-8BAE-C53D8CDDF63E}"/>
              </a:ext>
            </a:extLst>
          </p:cNvPr>
          <p:cNvSpPr txBox="1">
            <a:spLocks/>
          </p:cNvSpPr>
          <p:nvPr/>
        </p:nvSpPr>
        <p:spPr>
          <a:xfrm>
            <a:off x="8451601" y="135802"/>
            <a:ext cx="3197701" cy="1256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/>
              <a:t>Without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D11DAB-521D-416C-9934-1C403CC3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5" y="2490318"/>
            <a:ext cx="2208183" cy="22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F0987236-D28E-46B9-8F55-9B785AB7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19" y="3681470"/>
            <a:ext cx="2348822" cy="30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ee the source image">
            <a:extLst>
              <a:ext uri="{FF2B5EF4-FFF2-40B4-BE49-F238E27FC236}">
                <a16:creationId xmlns:a16="http://schemas.microsoft.com/office/drawing/2014/main" id="{0C116BD5-5C51-467D-8AB0-E752E17B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56" y="2735162"/>
            <a:ext cx="3079801" cy="39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1AECA428-CB93-431F-B20A-3C41809C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26" y="3647714"/>
            <a:ext cx="2376320" cy="30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ee the source image">
            <a:extLst>
              <a:ext uri="{FF2B5EF4-FFF2-40B4-BE49-F238E27FC236}">
                <a16:creationId xmlns:a16="http://schemas.microsoft.com/office/drawing/2014/main" id="{0F452661-1B67-4FC1-B6F8-3DA98C45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02" y="2590032"/>
            <a:ext cx="3197697" cy="41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8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25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Colons and Semicolons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66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6600" b="1" dirty="0">
                <a:solidFill>
                  <a:schemeClr val="bg1"/>
                </a:solidFill>
              </a:rPr>
              <a:t>Colons</a:t>
            </a:r>
            <a:r>
              <a:rPr lang="en-CA" sz="4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2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20AC2-A093-4D7A-BE91-863A187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When can we use a colon?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HelpThin">
            <a:extLst>
              <a:ext uri="{FF2B5EF4-FFF2-40B4-BE49-F238E27FC236}">
                <a16:creationId xmlns:a16="http://schemas.microsoft.com/office/drawing/2014/main" id="{E183EADC-C70B-401D-A7D7-DA705B60E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DA35B-E268-4DFC-9900-918B59E44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088" y="795548"/>
            <a:ext cx="4076589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Only after an independent clause.</a:t>
            </a:r>
          </a:p>
        </p:txBody>
      </p:sp>
    </p:spTree>
    <p:extLst>
      <p:ext uri="{BB962C8B-B14F-4D97-AF65-F5344CB8AC3E}">
        <p14:creationId xmlns:p14="http://schemas.microsoft.com/office/powerpoint/2010/main" val="1280969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0D25C-5FEE-41F0-8AFC-3345F560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E65A4-C865-4D32-B5DC-1F6B25135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5622" y="2562131"/>
            <a:ext cx="3429001" cy="1737308"/>
          </a:xfrm>
          <a:solidFill>
            <a:srgbClr val="E2E2E2"/>
          </a:solidFill>
          <a:ln w="38100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looked at nationality, age, and gender.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710964-8DB0-45DC-8619-2878714B53D9}"/>
              </a:ext>
            </a:extLst>
          </p:cNvPr>
          <p:cNvSpPr txBox="1">
            <a:spLocks/>
          </p:cNvSpPr>
          <p:nvPr/>
        </p:nvSpPr>
        <p:spPr>
          <a:xfrm>
            <a:off x="4545622" y="4445251"/>
            <a:ext cx="3429001" cy="2192940"/>
          </a:xfrm>
          <a:prstGeom prst="rect">
            <a:avLst/>
          </a:prstGeom>
          <a:solidFill>
            <a:srgbClr val="E2E2E2"/>
          </a:solidFill>
          <a:ln w="38100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looked at three social markers: nationality, age, and gender.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C4A1195-9667-42CB-8BD7-7BA4D975A442}"/>
              </a:ext>
            </a:extLst>
          </p:cNvPr>
          <p:cNvSpPr txBox="1">
            <a:spLocks/>
          </p:cNvSpPr>
          <p:nvPr/>
        </p:nvSpPr>
        <p:spPr>
          <a:xfrm>
            <a:off x="4545622" y="219809"/>
            <a:ext cx="3429001" cy="2039815"/>
          </a:xfrm>
          <a:prstGeom prst="rect">
            <a:avLst/>
          </a:prstGeom>
          <a:solidFill>
            <a:srgbClr val="E2E2E2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looked at: nationality, age, and gender.</a:t>
            </a:r>
          </a:p>
        </p:txBody>
      </p:sp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55F0F8BD-2F06-4031-B2FA-57257DA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06" y="519499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ee the source image">
            <a:extLst>
              <a:ext uri="{FF2B5EF4-FFF2-40B4-BE49-F238E27FC236}">
                <a16:creationId xmlns:a16="http://schemas.microsoft.com/office/drawing/2014/main" id="{43B64DA9-92EA-4572-80DF-4F4969A2F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274">
            <a:off x="9037149" y="482571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ee the source image">
            <a:extLst>
              <a:ext uri="{FF2B5EF4-FFF2-40B4-BE49-F238E27FC236}">
                <a16:creationId xmlns:a16="http://schemas.microsoft.com/office/drawing/2014/main" id="{389BBE8D-BDF8-4D47-8493-A1978F62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4719">
            <a:off x="8900605" y="2497658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10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CCBC-8920-4E16-8DB3-CD7C7BC7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colons used for?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3C2251-3BFA-4921-9EAB-AD32A2635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4788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943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780068" cy="152559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</a:rPr>
              <a:t>While on vacation in Europe, I visited several cities</a:t>
            </a:r>
            <a:r>
              <a:rPr lang="en-US" sz="2400" kern="1200" dirty="0">
                <a:solidFill>
                  <a:srgbClr val="FFC000"/>
                </a:solidFill>
              </a:rPr>
              <a:t>: London, Paris, Amsterdam, and Chernobyl. 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 map of Europe. Image from data:image/jpeg;base64,/9j/4AAQSkZJRgABAQAAAQABAAD/2wCEAAkGBxMSEhUQEBIWFRUWFRoWGBcXGBoZGBYYGBsXGBcYGx0ZHiggGB4lHhcYITEiJTUtLy4uFx8zODMtNygtLisBCgoKDg0OGxAQGy0mICYtLTIyMzAtLy0tLjAtLS0tNS0rLS0tLS0tLS0tLy8tLS0tLS0vLS0tLS0tLy0tLS0tLf/AABEIAMIBAwMBEQACEQEDEQH/xAAcAAEAAgMBAQEAAAAAAAAAAAAAAgcEBQYDAQj/xAA+EAACAQMDAgUCBQMBBQgDAAABAhEAAyEEEjEFQQYTIlFhMnEHFEKBkSNSoWIzcrHh8BUkY4KSwcPRFhdD/8QAGgEBAAIDAQAAAAAAAAAAAAAAAAIEAQMFBv/EADMRAAIBAgQCCQQCAgMBAAAAAAABAgMRBBIhMUFRBRMiYXGBkaHwMrHR4RTBI/EzQlIV/9oADAMBAAIRAxEAPwC8aAUAoBQCgFAKAUAoBQCgFAKAUAoBQCgFAKAUAoBQCgFAKAo/rnWddZ1cai/vuWWBABBtmMiVSBkRyAa6cIU5Q0W556tWr06valdr09DqvDH4j72Wzq0AZ7gVXQQoDTAI5EHaO/MmIzoqYa2sS7h+kczyzWpY1UzqCgFAKAUAoBQCgFACaAxvzqbggMktsx2OzzM/+XM/NZsyOZXsZNYJCgFAKAUAoBQCgFAKAUB5376pBdgskKJPLHgD3NZSuYbS3Fq8rFgpB2naY7GAY/gilgmmelYMigFAKAwOo9XtWHtW7rEG82xPSxBbAAJAxO4c/PtUowck2uBrnVjBpS4nr1DXpZUNc4Z0tiOSzsFEDvzOOwNYjFvYzOairv5c4L8RPGBtudHZUbka1cNzdO10YXAu2IP0qcnvxVvD0brMznY7GZX1cd9Hf3K56lrnv3XvXI3uZMAKJ44H2q5GKirI5FSo6knKW7Mjw5pku6qxausVVrigkc5OAPaTAntM1Go2oNonh4qVWKlzP0LXJPUCgFAKAUAoBQCgFAed7id22MziIHvPaiMMqh/HyreuahNKnmsqoGkdgwZiRzkJHxIJ4i+sM2kmzjPpCKm5KOvz9HR9M/EjTMm7UHyyXICKrMVUbQGYgRkljjtjJrTLDSvoWqfSNNq8tDr+m61b9pLyfS6hhPMHImO9V5LK7MvQmpxUlxMmsEhQCgFAKAUAoBQGl8T+IU0dpnMPcABFvcFZgWCznMCe08GtlOm5uxor11Si3x5FWdR8XanV3xti1vHkqASdodh6p7tmN0cExnNXo0YwjqcaeMqVZ2Wl9PX+zH0uouXHW7bvuQjM9wE+SVFxwbm0hgoDY/UCScCstJKzX9mIzlNqUZPTfhu9fly0tP430TOlsXxLjBIIUHPpLEYOO/uPeqToTSvY68cZRbUVLc2//a1j0/17XqIC/wBRfUTwBnM1ryS5G/rIc16mZUSZjdS1fk2nvFWcIpYqsbiBkxuIHGf2rMVd2Izlli5cjB6F1azrrS3kQwGBh0+lx/aSIJHutTnB03ZmulVhWjmRWP4geI7z6t7Vu6RbtEKFUkDcpDEniWDj9toj3N2hSShdrc4+NxM3VcYvRfPucezE5Jn7/GBVg57dz5WQdD4A0Xm6+xKMyo29iAYXaGZCxHA3heeeK015Wgy3gaeastNEXrXLPRigFAKAUAoBQCgFAYPV+k2dVbNq+gdTn2IPuCMg/apRm4u6NdSlGpHLJFKa3wfrbdxrf5d32/qRSyMDwQYz/wC1dKNeDV7nn54OtGTWW54afwxrHKqulveowCyMo78lgAvB5+PcVJ1YLiQjha0nbKy6fCWju2dHZtX48xUggR6RJKrjBKiBI9u/Nc2q05to9Dh4ShSjGW5t61m4UAoBQCgFAKA1fXuo2bVsi9kN6dok7ie3pyB7n5zU4RbehqqzjFdoqPW9Yctu1T+ZcJgqBizbMFlAaF3EhQVgjaCJ9WL8aat2dvucSddp/wCR3f2XzhyNfdFq3F22hMlth3yqsAOVa2GldykAkj5NbFmej+e5ol1cO1FeGv8AVuB86UN6XNOhi5dKBZiH2kny5P0knaQe5UDvWZ6NSfAjReaMoLd287cDWxWwr3Pm2hm5vej+LdXpgVt3SVP6X9YBkcTkcR+575rTOhCW6LVLG1qeifqW54W61+d0ouwFbKOI9IcATAPIMgwfeK59Wn1crHew1brqakcbr/FOo6W35E+VfVLSC0+VZREAXACZiOMEiDOasRoxqrPsUamLnhn1ej00/ZXvUNY166965G52LGBAk+3xVuMVFWRyak3OTk+J4VIiKAz+h9UbTX7d9CfSwLAH6l/UvtkSP3qE4KcWjbQqulNSR+g7F5XVXQyrKGU+4IkH+K5LVtD1Caauj0rBkUAoBQCgFAKAUAoBQCgFAKAUAoBQCgFAYfWNeNPZuXypYIpaByY7fH3qUI5pJEKs+rg5PgU74k662pLXiNnmQLagywtg3FckxwxxHOD2nd0aVLLpyOBicS6ictr7eGv3+ab82BVg59zMUzYYH9N1SuP71bd/Plr/AOn5NRt2vI2p3pO/Br3v+CPTbwt3bdwzCurGOYBBMfMVmcbxaI0p5JqT4M+azSG20SGBAZWHDKeGE/Ygg8EEHikXdCpDI/mp2Oh6b0zXbAjtpdQ3p8sZQtHIkRBjABH2qrKVWnvqjpQp4XEWs8suRn//AKsyv/epE+r+nBjtt9Rg/JqH8zuNv/yVp2vYw/H+p/KW7PTtMGS0qhy5BBuNn9WA3MmMSQMRFSw8c7c5bkMdUdGMaMNF8+M43qvVL2pYPffewG0HaogSTHpAxk1ZjCMdEc6pXnVd5swSKkQPlAKGRQFk/hX4kYsdDeYkRNme20Esk8xGR7bT8CqWJpf915nX6OxLb6qT8PwWbVI64oBQCgFAKAUAoBQCgFAKAUAoBQCgFAKArf8AEXq3m37ehVj5a+u/HthsmMbUBMg/q+Ku4eFoub8jkY6tmqKknpx+eBXmovtcYu5yf4HwPYDsO1XoxSVkcac3N3Z90mnNx0tr9TsqD7sQB/xo3ZXIwi5yUVxLhseCdHbsbLiCdgFy5uZdxG0s59UDKz7DPua5jxFRyuj0scDRjDK1w1ZT1+3tZlmYYiZBmDHIwf2rqLVXPMzVpNGRqgTbssAYVCk9t3mXHj7w6n96jHd/OBOd3CL7re7ZDp2qNm7bvKAxtuHAPB2mY/59qzOOaLRilU6uanyLovdQbVIrdO1NncIZww3elpABAMoZB/iuTkyP/ImeodXrVejJfc4Lr/i7z1Ok1umWUuEM9poKshIJQODHcZPBNXKeHy9uD9Tk18cpp0qsdnwfLlc43VBN7eVu2T6d8bo9jGCfkf44q0r21OdLLm7O3eeJFDFyJFYMkTQyKGT10epa1cS6mGRg4+6mR+2KjJXVmShNwkpLgX/4c6oNVprWowC6+oDgMMMP2INcqpHLJo9PRqdZTU+ZsqgbRQCgFAKAUAoBQCgFAKAUAoBQCgPLUalLY3XHVBMSxCiTwJPespN7GJSUdWys/G/jkXVOn0bMFkh7n0lgDgIQZ2nue4x3NXqGGs80ji43pBSWSk/F/g5XV6iGc3We7duIA5MACQrLnJciF/tyverEY3tbRIoTnlbztuTWvzj7GtArcVLnWeAPD739Ql50bybZ3FvpBYZQDu2QJj9+arYmqoxsnqdHo7DSqVFNrRHSfiX4i2IdFaPqcA3D7IchQfc9/j71owlG7zsu9KYvLHqo7vfwKyiuiefuZ2jv/wBK7ZJA8woQWnaNpJMRgMfSJI43CRNQlHtKXI30p9iUL7232/2Yl6yVYqwggwR8ipJ3V0aZJxdmRtuVMqSD7gwf8UavuZjJxd0yEUMXIkUM3PhFYJECKwZIkVgkRoZFDJ2X4b+I3sX10zEmzdbbt523GgKw9pMA9sz2qtiKSlHNxR0MBiXCag9n9y5K5x3hQCgFAKAUAoBQCgFAKAUBHeJ2yJiY7x70BKgNV4o6idPprl1QSwUxBAIPvJB4Eng8VspRzSSNOIqOnTckUp1Trmo1Jm/dLYAgQqkDIkLAOSTn3rqQpRhsjzVXE1Kv1MwIrYVjO6qP6z/737cD6f8AT/b8RUaf0o2Yj/kfz4uXcbHwf0u3qdSti6HKsCfQQIIgyxIPpgEe8kVGvNwhmRswVGNarklfyLo0+kW3aFm2Nqqu1Y5AAgZPf5Nclybd2epjBRjljsig79tgzK/1BiGzOQc575ruRs1oeLndSae5CKkQuZvS7I3G6/0WvUf9TfoT53MP4DHtWuo9LLdm+hFXzy2XxLz+1zDckkk5JMk/J5qdrGlybd2RIoLnwisGbkSKEiJFYM3IkVgkQIrBlESKwSI0JG28JXNut05NvzP6qjbE843fdZ3D5WtdX6Gb8K7Vo6X1P0BXJPTigFAKAUAoBQCgFAKAwtV1AWbT3r8W1WTlhJGI5gAk4AnuM5gSUbuyISmoxcpaHn0frdjVKX09zeBE+lhBPbIGazOEoaMxTrQqK8Hc2NQNgoDmPxDe3+UdLl0JPq2+ndcCESq7iO5UyJI7AnFb8PfPdIp45x6pqT/fqUuBXVPMHqtliNwUkE7QYMFudv3zxS6MZW9bGV1P/bXAOFYoPhU9Cj+FFKf0olXf+Rrlp6aG78A9StafVb752qUKhs+kkjmOxiP4rViacpwtEs9G14Uq158UXG8kHaYJGDzHsfmuQeoe2hTXiPwzqNMytdKv5rkApJljmIgZJPA9q7NGvCastLHk8XgqtJ3lrd8OZldE8Eam/DXF8lMZfk5EwvIMSc4qNXFQhtqzZh+i61XWXZXfv6G66z4GFvTAW743K8k3GFtDMgtwfVG0cxhjya0U8Xeeq/suV+i1GjaMuPHRf72Rw2v0htObZZGI7owZTOcEVfjLMrnEq03TllbT8NTGIrJAiRQyRIrBJMiRWDJEisEkQIrBIgawSRA1gkfUcghlJBBBBGCCMgj2NYMptO6LJ8P67qmvuW9QLgt2FuKrbNoBAI3+kklse+M44qlUjSppx4nZoVMTXkp3tEsPR6+3dNxbbhjbfY4BBKsOQfbuP2NVHFrc6cZxlez2MmsEhQCgFAKAUAoBQFS/iVrwNVaQhSlvLWwxl1Lq7LcIwoLLhRJETiQBfw0ey2cXH1LVEuC4c/H8eZ0P4f8Aie7q2a0NPat2rajNsldkztG0zumO0RH2Faa9JQV76lrBYqVVtZUkjuarHQFAcn+JOkvXNIRYAKyDdH6ii+oR7w2Y59qsYaUVPUo9IQnKi1DzK78MeFb2sb0+i2I3XGBjMxtGN5xV6rXjTXecXDYKdd8lz/B0/izp66PQ6e0ZN4blDqfSC+buMAyCQGInitFGTqVG+BexkFh8PGPHn47/AO9zgAK6BwGbXo3Qb+qbbaQxn1MCExE+qInIxWupWhTWpYoYSrXfZXnwLs0OlFq2tpSSFAALEsf3J5rjSlmdz10IKEVFcCV5+FgSQSskRuGQPf3OB+k1hIy3wKt1njrVsx2OiqCYCqCCO2WEkfxXWjg6dtTzFXpfEZuy0l4fkw+t9cvamyhvMD62ACjaPSqElgDDE7hHtB96nSoxpzeU04nGVK9JZ3xfdtbfnv5eZoYqwULnwisGbkSKwZIEUJESKiSRAisEkQNYJIgawSRE1gkiNCRn6HrWoso1qzee2jmWCmM8SCMjHtzA9qhKnGTu0bYV6kIuMXZHa/hH1gLcuaRhm5/UVu5IADKZ5xkfZqrYqGikdHoytq6b46log1ROwfaAUAoBQHjrdStq291yAqKWMkDgTycCspXdiMpKKbZxvUPG63bNs6O6qXXBLKyF3QLG4Ko+ps45Bg8AEiwqDi+0tClLGKcV1b1fdd/7MrwT4puat7lm7ZZGtqGLMRMnG0gKu3uR8f5jWpKCTTJYXEyqtxlG1jjvH2r8/Vqy6S4yIChLLdXzct9MRtAO4gjkzMjFWaCyw3KONlnqpqDaXjqWJ4R1a3LEi0lp1bbcRCGAeByw5bbtJ7jg1Tqq0tzqYeSlDaz4m7rWbxQCgMPqOrKIdmzeSFQXG2KzHgTk++AMx+9SjG71NdSbitLX79DnfxBW43T5dQHm2XCgsAf1QYwAe5jH3irGFt1uhR6SUnhXffS5UwrrHl2Wv+F+m26Rnz67rH4gALj9wa5WNlepbkj03RELUL83+jsKqHUOUveK7K67yGtrj+mb0iQ3O34UEkHPNW1hpujmv32OXLpClHFdU13X/rw/s5PxnrFOruobaMqhUBBYMAFBgGdoIJPb7iruFg+rTTOR0lXj/IlFxTSsu/b037jXXSh0zC0rYugsW2kwVMHH08RxmeckDak+s7XIrylB4dqmn9XG3L2+a8DVEVuKNyJFYJECKwZRAisE0QNYJIgawSRE1gkjzNYJogaiSRGhkUMk7F5kYOjFWUyGBgg+4I4rDSejMxk4u6Oj6Pe6nbu/l7LXkuXW8xgw5LifMYuDEgZPOPetM1SazPgXKTxMZZI3TevrxLQ6H0jVW7CJe1bNcEljAfJJMbnyYmM+1UZzi5XSOzRpVIwSlLU6CtRYFAKA4rxz4m0yK+kdUuORMP6rYKwwDeW29Se3HvxzYo0pN5kUcXiacU4Pf287alPlszx3x2+1dE8/fW5evgzpq2NJZZlAuNbXe0SxnKqSMkKCAB2iuXVlmk+R6bDU1Cmr72Ro/wAVbuzT2o1NxHkqEUx5wIUMW2xx/HqiM424VXk9P0VekXlpq0mn9zA/B/qg/q6Pad2b4acR/TQrHY8Ge8niMzxcNpeRq6LqrWn5/ZFl1SOuKAUBVFjpV1tdeN695VmzqAzk3GAG92dFQgiGO45xG4n4PSc4qmrK7aOAqE3iJZpWipc3x109TseodUTUWtTprHra1adXLrKh1JUKZgsx2sQQCMA/FVYwcHGUuLOjUrRqxnThq0ne/M4nwx4LfVW3uM/lAEqoKksWgGSDELBH/XN6tilTaSVzjYTo2VaLlJ2LR6ToRYs27K8IoH3Pc/uZP71zJzc5OTPR0aSpU1BcDLqBsKS1upIu3P6dsNvaTG7MmfrJFd6ELxWrPE16zVSSyq93wv8Ae55rqFbFxAP9SKFYfsIVs+/8jFTytbM1dbGWk15pWf4fzUyTaWwCHh2cL6fWAUMMTJCmZCxExBkHtC7m9NLeG/ubckaCebVu2mu2/d84HjbS0/pCsrEEg7gwLAEhQIBzEc8kfapPNHV7EIqlPspNPxvryt3+O5gEVMrogawSRA1gmjzNYJIgaiSRA1gmiBrBJEDWCSNr0PwzqNWxWykQgeXlVIJIWDGZKtHb0n2rTOrGG5bo4WpV+lepurn4bawXAn9Mof8A+gb0jBOQfVyIwDzWv+VC1yw+jaua2luZ1PhHwAlkM2tRLlzf6YJZAo2sCJAMyDM9sdzWiriHL6di7hcAoJuok2d3VU6IoBQCgFAaXrXhbS6thcv2yWAiQzLjPO0wf+QrZCrKGiZoq4anVd5ojZ8I6FdpXTW5UggwSZGRJJz+9HWm+IWForaKMfxh4hOltOfy91sbVcBfL3MCROSYEHkRj5EypU873IYmv1UW8rf2Kg6rfYW7WnZ2YIvmGSSA10BoHwF2592bMRXQgldy+aHCrSajGDe2vqb38OOtW9LcuPqL4t29oGzazF2b9Q2gxtC5P+oVqxFNzSstSzgK8aTbnKyLjs3Q6h1IKsAwI4IOQRXOasd1NNXRJmAyTFDJijqdnzFsi6huMCVUEEkAsDH2KsP/ACmpZJWvY19bDNlurnB2/F/5fWXvMC3LN5gyMjCABKBpIk5WCD9JUxjm5/Hz01bdHK/ndVXkpaxe1vT/AHyOk/8Ay3RW2C/mFYscsBj7sygAVo/j1Gr2Ljx2Hi7Ztzc63qNqyA166iAgkbmAmMmAcn7CtUYSlpFFmpVhTV5tI5HVfiNaD7bVpmWYLsdvfJCwSRGcwfirkcDK12zkz6apqVoxuuZ7eJfGiW1tnSXEuMWbcIkbQCIOQRkgiOdvPuoYRybzqxLG9KRpqLotN3fz1+xxX/aRv7xqGWWUAObazuUrBZlXcfSCJzzV/q8lnD7nC/kOtdVWtVvZb6btK+2h5/lvJY+aybgG9H1ndlRMApg5gntxxUs2ddn12/ZBU1Rd5tX103128O/cw715nO5iSfn/AKwK2JJaIrznKbvJ3Plq4VYMpggyD7EcHNGk1ZmIycWpLdGSUS6GKjY6qzEAHYQIODJ2nJEcYA71ru46PVe5ZShVTa0au+79fY15qZoR5msEkQNYJIgaiTRA1gmiBrBJG18KdE/OahbJkJkuykBlWDBE/MDvzWmtUyRuW8JQ66ple3EvXSaZLSLbtqFRAFUDsBxXKbbd2enjFRVketYMigFAKAUAoBQCgPO+5VSVUueyggT+5wB3/bvxWUYbstDk9ba6peuXLZt6QWdghLm65beSAQWADEjaTwB6hzyNydJJPW5TmsRKTVo279V88jg+reFOpOTevWNxAVQE2fSAQoVLfYAARE5GOatwrUlomcyrhcTJ5pL7exleC/CVu/cZNYt9GU/7Py2VSABlnjHfGDxBM1GtWcV2bE8JhIzf+RO/K39luXHW0hJhURf2AH/AVQ1bO42oop/xH4mOvU2rdq4Sb/mgSWhFTy1AUTtmSxjue9dKlS6t3b4Hn8Tif5CyRT3v7WNTqrty0NOsujW1LrO4MhNxoifpwqmB7k962xUZXKtSU4KC2a18NTXrW4qM9BWSDNp1fUu/lB2LKLS7CYmCPXnk+sMMzBBFa6UUr25/PYsYqcpZbu6srf373MEVuKTJipEWei1kiZvVh65b6yoNwez53AwTB4JHYkiBwNdLbTbh4FjFLt3e9tfH58WxhVsK4oDaai1FsW7l4LsJDIp3SZJ+kGNwJYE8fT8xXUryuludCULU1Gc7W4LX25738jX3rC7d1tmaGCkMoUywJWIYz9J/xU8zvZmh045c0HfW21t/NmGaka0QNYJogaiSRA1gmjzNYJIuHwR0SwdNpNUgi4iv6wNpYtuDq/8AeAZgn+0EQDFcuvUlmlFnpMHRp9XCa3t8udfVcvigFAKAUAoBQCgFAY3UOoW7CeZecIkgbjMAnAn2rMYuTsiM5xgrydkfOndRtX1L2Li3FDFCVMgMvI/4H5BBGCKzKLjozEKkZq8Xc1PRfFmnvgq9y3buhnU2y4/SzAEEwGkLux71OdKUeGhqpYmE9LpPXS5y3j/xqhR9JpzdW4GAZx6ANrAkAzu7c8fea30KDupPYpY3Gxs6cL3OPs62/dV2s3LguC2BeVWc+YibVVxE8A+oE9iRyQLDjGLs9uBRVSpOLcG721317/yedzU3G05e76jccW1Zp3FVh3APcBhb5mJP9xqSSUrI1ynJ0nKXF277b/exrVrcU2TFZIM9LakkACSTAAySTwB71m5GzbsjZ6/Sstu0TGFKmGUxL3GXgnkBv45mQIQknJ/ORvr0pRhFv+ub7zBFbimyYNZIkwayYNv1fqDG5vtnargOCshm/SSxJJkFSscYMcydNKmstnwLmJxEs+aDsnr3vhr6W5ct9cP88x+sLc/3xJ/9Qhv2mtmRcNPnoV+vk/qs/H87+5NtcsD+hbnufVn9t2O/GMjGKxkf/pk+vjb6F7/n55GJqr292ciCzFoHAkkx/msxVkka5yzycubI2tQ6fQ7LP9pI/wCFYcU90ZhOcPpbR63dRaY73Vt2JAKhWMQTgArJyYmZPHNQyyWiLDqU5PNJO/s/xzIFNOT9dxZPe2rBQT7hwTHvGY4FYvPkvnkZy0Xxa8r/ANnjrNIEVGDTvkgQQQoiCQfeSMSPSYJpGV20ZnSUEnfcwjWSCIGsEkWT+HHiexbs/lbzlCoe5vdhsiR6Vk+2YHs370MTSk5Zkdzo/FQUOrk9Vrrt5FgaLWW7yLdtOHRhIYGQf/o/FU2mnZnVhOM1mi7o96wSFAKAUAoBQCgFAYHWej2dUnl30DDMHupIIlT2OalCbi7o11KUKitJFOeJejX+mXlCXn2sCyOpKd4IwckDbJ/1CujTnGqtUcHEUZ4aSyydjnbtwsxZjJYkknuTkmtyVtCo227sjWTBK1cKsGUwVIIPsRkGsNX0CbTujbNrVvW/KIS0V2lT6ghjeWEZ2km4TiBiOwqCi4u+5YdRVY5HZfbj+TBv2GtsUcQw5Eg8ieRjg1ti01dFScHB5XufBUjWzba7WuQtxdqi4pDbFVTuXDqSoDGZVyD/AHjmK1wir25FitUk0pLS/JJa8dd9d/MxdHq2tmVyJG5TlXA7MP1CtkoqW5WhUlB6enB+Jmjy7zbLdooTkFdzkmPUCB25MqMAce2O1FXbv7Gx9XVlljGz9fb8eh9t9JuHg2z6guLtsyTMRDZmDH2rPWxXP0ZBYSb2t6oiNGVYLcwCC0rBwoLMARjcIiOx5qXWXV0R/juMkp7d3cr+vA87+o3QICgcAdpM/c/c1KKsaqk89layR5TUjXY+E0Fj4TWDJAmsEkRJrBIhWGSSuZevBFu2jEbkLrAYNCypE7SQDuLj3wPYVqjq20WqiahGL3V+PzvNcamakQNYJIgaiSR3/wCEl68LlxEtE22hnuFmAWNwECIZif8ACn2qnikrJ31Ov0Y5ptW05lq1ROyKAUAoBQCgFAKAUBwH4tdIVrK6vfta3CbckOGYQOYUj1Ge/HtFvCzaeU5nSVFOHWX1RVFXziCgFAbPo2klluuyIisDNwwH252r/dkAGONwnE1rnLSyN1GndqTskuZFen3WkqBcPJ2Ort8sQpLfv7n5qeeKNbozlqtfBpny3obpAItXCG+khGM88QM8H+KlnjzNfU1Hqov0NgqCxbi8lwm5P9MjYqwSNxJlt4wRAGGySCQYXzvs8DblVKHbT14bfH820PH84hIXyVKQABMPxBO9QJYnOQRxip5Xvc0urFu2RW9/Xn8sZ2t0LIwsWbbnzQsMfUzghW2iAAsEiRzgcDFRhNNZpPY21aLg+rpxevHntp3d5iDTogJusCeFS26kkyJJYblURPyTGIzWzM39PuVurjBXm/JNffVGw6ebbpdRGu2xs3PPrXauSPTtAJIWCRmdv+9CeZNN2fsb6OSUJRi2tNeK9rb/AK8cM6W2BP5hD8BLkkfEqBu+CQPmtmeX/n7Ffqaf/tej/G/y56WDYJChWJjDOwCFo7qMgc8N854rDc7X+fPIlBUW8qTvzb081+/wRFtXLILbJcgkAElZUEldpG4YGMnP+GZrW90FCM245Wpe2nc9ffc15NbCtY+OCCQRBGCD2rFyVmnZkBkwMk4A7k1hskk27I7rwp4NZZ1OsDoFBC21BLtuET6PUIDdsz7RVGviU+zA7eC6PlF9ZVuu7j7HIeILlo3iunthEQbBliX2k+ttwBDHuIERVinmy3kzn4lw6y0FZLTx72awmpmpEDWCSINWCRfPgjTG3odOjAA+WGgY+sl8/Pqz8zXJrO82enwsctGKfI3laywKAUAoBQHC+P8AxXf0d22lk2yHttIKksp4VpmOTMR2M8irNCjGadznY3FToySjbU1PQPxOKqE1ltrhzN1NoJkyJSAMDGPatlTC3d4mih0nZWqLz/RYHSOt6fVLu091X9xww+6mCOaqyhKO6OpTrQqK8Hc2FQNhWP4qddUt+TX1QnrH9j7rTo3ydgdY/wDEq7haf/Y5HSNdf8a+bfPMrerpyBQH1TkSJHt7/FYC3N71Lyr3k3Cy2QyGQS7MEW46CNqbcBMDHtEQTqhmjdblurkqZZN2079r+FiGlWxbO5rxKvyoUNNvBKPkbH3CARkFd2MGstyfAhFUoO+bfz05Pk/9nzUdUtuzHyWCsZIN64zRgQCTHCj6gc/ECpKDS39iE68W/p0fe/n3JnTNct+m+jJaO1Qx8sjzCSBLgLJ2k/UQNpzxOVJReq1ZF03OOkk0uem/j+T36T09BcDvqLYFsqxgv9X1KoYLEyD9JOFaJisTm7WSepmjQip5pSWny1/wYOquXVe4lxmDbiLgnlgTMxg5rbFRaTRWqOopSUnrxIWbDthFZsgYBOSYHHucVJyS3NcacpbIy9fcCqlhWDbSWcqZU3GwYMwwUACeJ3RgyYw1bk/iNlZqMVTT21fj+vyYU1sK9j7NDFjKuXTstOD6wxUEDPo2bPuRPPtHtUFu1wLDbyxkt7/a1ju/CPha1dBv6mw6tI/pupRARu3FRPqQyMEYiMjmjXxEo9mLO3g8DTn/AJKkGnyei8u4eIvDGntve1urusVZ5VLaR7ekmTzxOMme8VilXm0oQQxOCpRlKtVenJL5/R6eCep9PLFLVrybrMIVyzltoMFWMwctjFYxEKu8ndE8BWwrdoKzfPU6DqnVydJevWLd4uAyIBbO/d9KuFYSVBIM+wOO1V4Q7aUmi7VrPqpSgnfhpr6FJ9Q1Dvcd7s+YzEtMyDORByI4jtFdaKSSS2PL1JSlNue5ik1kwRNRJIgaGTqPA/iO7Y1VpHusbLEWmVm9KhsKRuwoUmcdprRWpKUW0tS9g8TKFRJvTYu6uYehFAKAUB8YwJPAoCivEniHz9TeePMss4KoxaAEXYGWCNpIz++Zrp06WWK5nncRic9SXGN/tyNZ1XSi2VgFdy7ijNLIZIg4BGADkd62Qlc0VoKLVtL8ORhD37ipGpOx1vRPH2rtFUu3PMtwFO5QXReNynG5hz6pmK0Tw8Hqty/Rx9SLtJ3Xuc5r7Lz5rtvDknzBkMTkz3U/6TB+IrbFrZFWpGV8z1vxMWpmoktskFgCQsbiBhZwJPaaxcyotq6RCsmDda3S3tRetW7VsnfbU20VQqSUV7mztAYtJ+M1qi4xTbZaqQnUmlFbrTltd2MXXdI1FgE37L2wG2ywgE5MA8NweJqcakZbM0VKFSGslYyPDGiW/qrNl1Zld4IUgEiCTk8DEnvAMZrFWTjBtGcNTVSrGMti0OreELflW9NpbNsI1ybjvuYqAGIYesEmfTg944qjCu7uUmdurg45FThFWvr8uVvrbG03LVwpbWzdKN5YZy7mRI3NkRbPJEZxJNX4y2a1ujiVIWvGVkovhrd+b7uZNdUDtl7NwqAEN5HDjjaGj0NEQN5ZQPjAW7mvD59hnTtqnba6d/Ph6to9NZ1K7b1GbjMgYMF3yptsAYAB2wUMfakYRcNtRUrThW1bav5WftsYOp0LKfSGZSgcNtP0lQxJ5GNwmMCtkZp7lapQcXpdq19uH64mLNTNNhNBY23hvSvqLy6ZGVd24yyK8EKTiRidoGP/AGrVWkoxzMt4SE6k1Ti7b8E+BdukRgircYM4UBmAgMwGSB2k1xna+h6yKaik9z0IrBI57wv4RtaOWxcubiRcKwVWICjJjBMkcz9q31sRKp3IpYXAwoa7vmdFWgumD1TpFjULsv2lcdiRkT3BGVP2qcZyi7pmupRhUVpq5wfUfw5Zd35cW7i5YC6zh+21QUgDvkzMDjtajir/AFHNn0al9CT8b/0cHq0S072rlh1dSVYeaJUjsPQRH84jPerSu1dP2ObJQi3GUXfx/REPp1OEuuPZnVI+MK26OZx2xjK0+4xekns352PRdHaeSrNbO0MUZQYEEsykvudBE4BIB4ME1jM0TVKEtU2u6371Rvuh+ML+itrbNxbw3YtkhglsckODIJ4CmYgkgSK1ToxqO+xYpYudCKi3fu7vH+i0+jde0+qUNYuBvdf1rz9S8rwcnB7TVGdOUN0dmlWhUV4s2dQNooCvPxL8Wm2H0NnDso8xwfpVplI7EiM+zVbw9G/bZy8fi8l6cdyu9Da8sfmGwBPl8Etc9QQxOArLJJ/tAgzVuTv2UcunHKusfl4/owK2GkUAoD20ure2SbbESII5DD2ZThhng1FxT3JQqSh9LMp71m7BcPbcwCbaqyuYifLlNrHHBM5xUbSjtsbc0J7pp93Hy0L66bo0t2UtrbCqEA2wBGOCM55965cm27npIRUYpJGi694F02puJdjyypG8IIFxRACmI24ESOx+BW2FeUVYrVsFTqyUtv7N30vpFjTqEsWlQCeBmTEkk5MwP4FapTlJ3bLFOlCmrRVjU+POnfmdDcFsBmSLiRnKH1R87d4/etlCWWauacZT6yi0imOl697F1L9ow6GROR7EH4IJH710pRUlZnnadSVOalHdF0eCPE3560zOoW5bIDheDIkMJyAYIjP01za1Lq33HocHievhd7o1fi/wg9675mnVNtwbbi4Uq43Mt6ZhjPpOJhj7yuyjXUVZ8PljRisG6krx2e/5/r5pVjWWDG2VYODtKwdwYYIjma6WZWuefcJZsttTY9S0lybQNt/MZPUApztwoxMsEUEx78Ag1rhNa66G+vSm8t4u9vnnbcl4dYi6ViW2nbbLbVdvpZWnH+za5E94nEgqv03+fLjC3U2vbg/HyuY5GnPD3h97aN/8i1O8+S+eRqcaPBv0T/tEjq0tjbZAY/quOimf9Kq24KOZPJ+BisZXL6jOeMFanr3tL2Wv7O1/DXRtec6pvLAtsUAW2qsSUzm2V/uH1Bh7QRipipKKy/2dXoyDm+sdtO63Dut7plkVQO0KAUAoBQCgOV8S+CbWtvredygC7WCKAzx3LGR7AY4H8b6ddwVkU8Rg41pZm7eBX3i3w4vTjbnbe80uVL7htCRAKqRJ9QzMc+kd7dKo6vcczE4eOHtxvz+fORgfnbmotMA7K6gllU7VdIgKqKewJkARHPFSyqMiHWSqwaT1+68P14nh4c6Bd1tw27MekSzMYVR2mM5PYVKpUUFdmqhh51pWiWB+Eth7Y1Vp1IKXQpOCu5ZDKGHJGPjiOTVTFNOzR1OjYuKlF8GWDVQ6YoCnPxN6kNRrFs2vX5Q8v0jJuM3qX/VkKPvNdHDRywuzg9IVOsqqEdbfc5nqcLssqQQigyCGlnCs4kYABxAwCD3JNbocypVaVoLh/ZhVM1CgJWrTMwRAWZiAABJJPAAHJrDdgk27ItHwb+Hot/1tcquxHptfUqzEluxbtAwPntRrYm+kDtYXAKPaq6vkdpoOi6eyZs2LaE91UA/zzVaU5S3Z0IUoQ+lJGfUTYKA1/iDTG7pr9tWClrTqCTABKmJPYe9Sg7STNdaLlTklyPnh7po02mtadf0IAY4LHLn92JP71mpLNJsxRpqnTUFwK/8AxC8FFS2s0qypM3LYGUPd1A5XuR2544t4ev8A9ZHLx2Cd3Uh5o5/wN4nOiverNm5AuDmI4cfIk47g+8Vtr0usWm5VweJ6meuz3/Jb/R+u6fVbvy9zftifSwiePqArnzpyh9R3qVenV+h3MXrvhaxqm8xwUubSu9cEhgykMOD9RPv81KnWlDRGuthadV3e5Wl7o13SOdIwbzL1t4ZWG0gbwBtjggCScjdiMze6xTWbgjj9RKi+q4yT1vpx4GILihd165D3LZs7l23MAr62Ktxs/pn9UcA1LW9ktN+Xzma9FG83q1bn5+mnM1i6G6bjWVts7oSGVAWI2nafpnE963Z1a7ZU6meZxSu1yMnQdHuXGhgba49TqwBkhQqyILEsIEj5IGajKrFLmbKeFnN6qy7/AJudf4C8VWLP/dnfZbIlWdAvrJk7nDGZnkgABQJ96uIoyl2uJ0sDi6UP8bdl3r7sstHDAMpBBEgjII9xVA7SdyVAKAUAoBQCgPO7YVo3KrQZEgGD7ieKzcw0nuch178PNPfcXLDflmESEUbDHBCgjafkfx3rfDEyirPUo1sBCbvHsvuOj6L0lNMm0epzG+4QA1wqIBaOYGK0zm5Mt06agre/M9dD063ZNxrYIN1zceWYyx5MEwMQMew9qOTdrmYwjG9uJl1EmKA1Gv8ADOlvOLtyyN4xuWVJERB2kbsYzx2rZGrJKyZpnh6cpZmtSnvGvQRotSbSNuRl3r/cqkkbW+0c966FGpnjdnBxlBUallszQVuKooDrfAHh/UXryaq1sCWbqks5IDRBZVgGTB+BkVXr1IpZXxL2Bw9SU1UjsmXST8VzT0B5XLbFlZXhRO5YB3AjGeRBg1kw07noqx3Jz37VgySoCr/xiw9mLjepCDbk7YUzuInkkgcZ284q7hOOhx+lNHHXfgWL0nTG1YtWiSSltVJJkmABmqkndtnVpxyxSMuokzhfHHge3dR9Rp18u6isxRFxdgExtX9Z9xzVqjXcXZ7HOxeCjNOcdH9/2cB4av623qFsaVnS4zQbZkLIyS6tjAGcTFW6ig43kcvDuvGpkho+X5LW6H128bo0uuseTdKkoyncl3Z9ZEfR2OT3qhOnG2aLujuUq03LJUjZ/c4z8RhdPUbRtpuPloFEYb1OSpJx3M/FWcPbqnc52OU/5EXFcPyc7pmR9UtmwtpA90W1uFTcgMwAMXGIOYzAP2kit7uoXl+CnHK62WCS1tff7tnWdL8K3X1Fyzr31Fy2H9JDkpc+r1OJLL+kz2nJyJryrJRTgkmXqWEm5uNZtrhro/E6G94D031WzcW4FI37ySxZSrE7pAJ3EyIg5jtWn+TPZ7Ft4CktVe/O56+GvBljSrLqt24eWYSAOyqDx9+T/gYq15T8DOHwVOitrs6REAAAAAAgAYAA4ArQXErEqAUAoBQCgFAKAUAoBQCgFAKA1ur6Dprt0X7thHcCJZQcciQcGOxqaqSSsmapUacpZpJNnj1HwvpL6qlywkIAF2jYVA4AKwY+KzGrOLumYqYelNWlExuleDNHp7nm2rfqiBuO8DM7humD2n4rMq05KzZCnhKVOWaKN/bQKIUAD2AgZya1Fm1iVAKAUAoDA13RdPecXL1lLjBCg3CRtJBIg4mRzyMxyalGcoqyZrnShN3krmfUTYKAUBX/AIqsXG6nZbQR+YW03mzEKnCs04MhyO/C1apNdU8+xzcRGTxEXS+q2vgd8bYJDEAkTBjInmD2mBVU6NjX+IekrqrD2HJG4YI7MMqfkT271OnNwldGutSVWDiyktT0K8jnbYvvbBHraxcSRjkQduZHeumqsWt1fxPOyw04y0i2vBoubofWtNdtqLFzegIQH1ErgBQ5b1AkyAXifvzzZwknqj0FKrTlHsu6+fNTc1rN4oBQCgFAKAUAoBQCgFAKAUAoBQCgFAKAUAoBQCgFAKAUAoDReJ/Da6wKfNuWnQEKyNjJUncO4lVOIOBmttOpk4XK9fDqqt2n3HB6jTdTTVabT6u/dKXHCzadiGQEB52Q3DZJ957VZTpOLcUc5xxMakY1JOz5frUs3SdLs2ne6iAO8BmkliFAAEkmAABgYxVNybVmdaNOMW5JaszKiTFAVn+I7aqzfW7p79/bs8xlDwqHctsQByCWUQZyfnFzD5HG0kjlY7rYzUoN/NDo/CnQ0g6m4EuXLhc+cJU3Uudnt7QLcAAFROQT3Naak39KLWHor63q3x5+K4eB1NaS2KAUAoBQCgFAKAUAoBQCgFAKAUAoBQCgFAKAUAoBQCgFAKAUAoBQCgFAeOrthkYMARHBE8ZH+QP4rKMNXRHR2lUEIoUb2MAACWMscdySSfvRu5iKS2MisEhQCgFAKAUAoBQCgFAKAUAoBQCgP//Z">
            <a:extLst>
              <a:ext uri="{FF2B5EF4-FFF2-40B4-BE49-F238E27FC236}">
                <a16:creationId xmlns:a16="http://schemas.microsoft.com/office/drawing/2014/main" id="{FF2458C5-6A52-458C-9BB8-CDB761DF6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974762"/>
            <a:ext cx="6553545" cy="49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9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Ending a Sentence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2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675" y="4214569"/>
            <a:ext cx="4228516" cy="2175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</a:rPr>
              <a:t>Based on the evidence, it was clear who committed the murder</a:t>
            </a:r>
            <a:r>
              <a:rPr lang="en-CA" sz="2400" dirty="0">
                <a:solidFill>
                  <a:srgbClr val="FFC000"/>
                </a:solidFill>
              </a:rPr>
              <a:t>: Colonel Mustard did it in the conservatory with the candle stick!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s of cards form the board game Clue. They depict Colonel Mustard, the conservatory, and the candlestick.  Image from http://2.bp.blogspot.com/-ZlpNcDcn-hU/UXC9pD9N1CI/AAAAAAAANq8/JuLNKGm1Ttk/s1600/Clue01.jpg">
            <a:extLst>
              <a:ext uri="{FF2B5EF4-FFF2-40B4-BE49-F238E27FC236}">
                <a16:creationId xmlns:a16="http://schemas.microsoft.com/office/drawing/2014/main" id="{D60F9596-D6DB-40E5-BDC2-AE8E3262F2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682" y="1487276"/>
            <a:ext cx="6923026" cy="38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74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Summation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776" y="4170501"/>
            <a:ext cx="3988106" cy="2175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During paint night, I got paint in my hair, on my hands, and all over my clothes</a:t>
            </a:r>
            <a:r>
              <a:rPr lang="en-CA" dirty="0">
                <a:solidFill>
                  <a:srgbClr val="FFC000"/>
                </a:solidFill>
              </a:rPr>
              <a:t>: it was a messy evening.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An image of a paint brush and a palette.  Image from  https://encrypted-tbn0.gstatic.com/images?q=tbn:ANd9GcTpjx5M6lIaZspyxyYZjYTtQFAtcPEXvz0V_3Gn-t1czucX93tD">
            <a:extLst>
              <a:ext uri="{FF2B5EF4-FFF2-40B4-BE49-F238E27FC236}">
                <a16:creationId xmlns:a16="http://schemas.microsoft.com/office/drawing/2014/main" id="{34603952-0393-477B-AA91-B2245ECDE4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83" y="1579418"/>
            <a:ext cx="6568186" cy="41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41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42CB-CEA4-4D06-9E07-1CF151E6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04" y="485774"/>
            <a:ext cx="3691969" cy="6010274"/>
          </a:xfrm>
          <a:solidFill>
            <a:srgbClr val="2E4270"/>
          </a:solidFill>
          <a:ln>
            <a:solidFill>
              <a:srgbClr val="2E4270"/>
            </a:solidFill>
          </a:ln>
        </p:spPr>
        <p:txBody>
          <a:bodyPr anchor="t">
            <a:normAutofit/>
          </a:bodyPr>
          <a:lstStyle/>
          <a:p>
            <a:pPr algn="ctr"/>
            <a:br>
              <a:rPr lang="en-CA" sz="40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Should you capitalize the word after the colon?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5496-B0E1-4F85-BE82-EDD3897A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950" y="485774"/>
            <a:ext cx="7600950" cy="6010274"/>
          </a:xfrm>
          <a:solidFill>
            <a:srgbClr val="5C7ABC"/>
          </a:solidFill>
          <a:ln>
            <a:solidFill>
              <a:srgbClr val="5C7ABC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Some styles, such as APA, do capitalize the first word after a colon if it is a complete sentence. 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Do not capitalize for lists!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Graphic 3" descr="Questions">
            <a:extLst>
              <a:ext uri="{FF2B5EF4-FFF2-40B4-BE49-F238E27FC236}">
                <a16:creationId xmlns:a16="http://schemas.microsoft.com/office/drawing/2014/main" id="{64F3EA5B-5E38-4932-93DE-4BA92F2B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212" y="4195517"/>
            <a:ext cx="2171699" cy="2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3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BB1C-46BA-4A8E-8376-19C75E9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Example: Appositive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F6BE7-5A3A-4405-95F7-AB1D6F92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742" y="4170501"/>
            <a:ext cx="4043191" cy="21752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rgbClr val="FFFFFF"/>
                </a:solidFill>
              </a:rPr>
              <a:t>I was rescued by Batman</a:t>
            </a:r>
            <a:r>
              <a:rPr lang="en-US" sz="3600" kern="1200" dirty="0">
                <a:solidFill>
                  <a:srgbClr val="FFC000"/>
                </a:solidFill>
              </a:rPr>
              <a:t>: the Dark Knight.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Image result for batman retro transparent">
            <a:extLst>
              <a:ext uri="{FF2B5EF4-FFF2-40B4-BE49-F238E27FC236}">
                <a16:creationId xmlns:a16="http://schemas.microsoft.com/office/drawing/2014/main" id="{C161AC99-1176-4501-8BF2-0AE53F5064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559450"/>
            <a:ext cx="4332308" cy="75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B06CD-5D5B-403B-AEF4-2DCAE87F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6600" b="1" dirty="0">
                <a:solidFill>
                  <a:schemeClr val="bg1"/>
                </a:solidFill>
              </a:rPr>
              <a:t>Semicolons</a:t>
            </a:r>
            <a:r>
              <a:rPr lang="en-CA" sz="4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32BB6-7BD0-4D71-A29E-0036895C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endParaRPr lang="en-CA" sz="200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23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CCBC-8920-4E16-8DB3-CD7C7BC7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What are Semicolons used for?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3C2251-3BFA-4921-9EAB-AD32A2635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8238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3802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630F7-0D17-49C4-AC49-E1B0DD51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914400"/>
            <a:ext cx="3974123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Linking Independent Clauses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A42453-5473-4E50-8C32-E852A7A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954" y="4202747"/>
            <a:ext cx="3974123" cy="21263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</a:rPr>
              <a:t>There is no flour in my pantry</a:t>
            </a:r>
            <a:r>
              <a:rPr lang="en-US" kern="1200" dirty="0">
                <a:solidFill>
                  <a:srgbClr val="FFC000"/>
                </a:solidFill>
              </a:rPr>
              <a:t>; cookie monster did some baking last night</a:t>
            </a:r>
            <a:r>
              <a:rPr lang="en-US" kern="1200" dirty="0">
                <a:solidFill>
                  <a:srgbClr val="FFFFFF"/>
                </a:solidFill>
              </a:rPr>
              <a:t>. 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An image of cookie monster pointing to the sky as if it is about the rain down Double-Stuffed Fudgeo cookies. His mouth is agape, and his eyes are crossed, and there is a cookie in his had that is big enough to feed a a family of four (or me on a night when I need comfort food).  Image from http://moziru.com/images/sesame-street-clipart-muppets-14.png">
            <a:extLst>
              <a:ext uri="{FF2B5EF4-FFF2-40B4-BE49-F238E27FC236}">
                <a16:creationId xmlns:a16="http://schemas.microsoft.com/office/drawing/2014/main" id="{E1535AA0-547E-42CD-9E6A-2B5B94BEBA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395" y="-82468"/>
            <a:ext cx="6194368" cy="69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ECD47-01E5-4184-AD47-AF267C78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18EF0A9-0EDA-4A23-96BE-44344BB7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A2C9-B9E4-447D-BC5B-E3F863999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A semicolon cannot be used with a conjunction. </a:t>
            </a:r>
          </a:p>
        </p:txBody>
      </p:sp>
    </p:spTree>
    <p:extLst>
      <p:ext uri="{BB962C8B-B14F-4D97-AF65-F5344CB8AC3E}">
        <p14:creationId xmlns:p14="http://schemas.microsoft.com/office/powerpoint/2010/main" val="3776734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69A61-E921-4626-A771-0D16AF39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Explanation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DDD47-1CE4-405F-8D26-613D3F058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1" y="2888250"/>
            <a:ext cx="4614336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no flour in my pantry</a:t>
            </a:r>
            <a:r>
              <a:rPr lang="en-US" sz="3200" dirty="0">
                <a:solidFill>
                  <a:srgbClr val="FFC000"/>
                </a:solidFill>
              </a:rPr>
              <a:t>;</a:t>
            </a:r>
            <a:r>
              <a:rPr lang="en-US" sz="3200" dirty="0"/>
              <a:t> cookie monster did some baking last night. 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38606-4815-4D1C-9086-1E81D652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712" y="2888250"/>
            <a:ext cx="4754355" cy="29597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no flour in my pantry</a:t>
            </a:r>
            <a:r>
              <a:rPr lang="en-US" sz="3200" dirty="0">
                <a:solidFill>
                  <a:srgbClr val="FFC000"/>
                </a:solidFill>
              </a:rPr>
              <a:t>; because </a:t>
            </a:r>
            <a:r>
              <a:rPr lang="en-US" sz="3200" dirty="0"/>
              <a:t>cookie monster did some baking last night.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EFFE9DE2-E384-4F24-A5B5-659593C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90" y="4889276"/>
            <a:ext cx="1370468" cy="1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B7340864-1763-4414-AC5B-B88797F2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4719">
            <a:off x="2350336" y="4818119"/>
            <a:ext cx="1512782" cy="1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400451-71C2-44C2-813A-A5B43558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Simple Item vs. Complex Items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B68BC6C-14C1-4EDE-9E50-66AD52867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83548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60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E799A-9166-4805-BC5D-49AF3DF5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28599"/>
            <a:ext cx="4410073" cy="2012183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6600" b="1" dirty="0">
                <a:solidFill>
                  <a:srgbClr val="FFC000"/>
                </a:solidFill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52F2-6411-4F40-9153-B080CAA1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1" y="2638043"/>
            <a:ext cx="4410074" cy="407999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Period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Question marks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Exclamation marks</a:t>
            </a:r>
          </a:p>
        </p:txBody>
      </p:sp>
      <p:pic>
        <p:nvPicPr>
          <p:cNvPr id="4" name="Content Placeholder 8" descr="Three cartoon figures on grey spandex, each with a piece of punctuation on their chests.  The first has a period, the second had a question mark, and the third has an exclamation mark.&#10;&#10;Image retrieved from https://www.bing.com/th?id=OIP.n5GdaBQtH9pKMhd0YQv6ZQHaFY&amp;pid=Api&amp;rs=1&amp;p=0">
            <a:extLst>
              <a:ext uri="{FF2B5EF4-FFF2-40B4-BE49-F238E27FC236}">
                <a16:creationId xmlns:a16="http://schemas.microsoft.com/office/drawing/2014/main" id="{4FC131BA-F9F3-4C8A-B5E7-0602F04C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2081"/>
          <a:stretch/>
        </p:blipFill>
        <p:spPr>
          <a:xfrm>
            <a:off x="5297763" y="1074849"/>
            <a:ext cx="6250769" cy="45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6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C9FBB-4DB4-4339-AFE7-EC7BAEBA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</a:rPr>
              <a:t>Simple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2372-4CF8-42F1-A244-F574D2A2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66" y="4018556"/>
            <a:ext cx="4074060" cy="23548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</a:rPr>
              <a:t>The omelet I made has several ingredients</a:t>
            </a:r>
            <a:r>
              <a:rPr lang="en-US" kern="1200" dirty="0">
                <a:solidFill>
                  <a:schemeClr val="bg1"/>
                </a:solidFill>
              </a:rPr>
              <a:t>: eggs,  broccoli, chicken, and cheese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An image of a delicious omelet that I made might wife.  The is light cheese sprinkled on top with freshly cracked black and red pepper.  &#10;Image retrieved from my wife's camera phone! ">
            <a:extLst>
              <a:ext uri="{FF2B5EF4-FFF2-40B4-BE49-F238E27FC236}">
                <a16:creationId xmlns:a16="http://schemas.microsoft.com/office/drawing/2014/main" id="{EC1C187B-3D13-4A30-8089-1944BC7E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2345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C9FBB-4DB4-4339-AFE7-EC7BAEBA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</a:rPr>
              <a:t>Complex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2372-4CF8-42F1-A244-F574D2A2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41" y="4018556"/>
            <a:ext cx="4001632" cy="23641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</a:rPr>
              <a:t>The omelet I made has several ingredients: eggs</a:t>
            </a:r>
            <a:r>
              <a:rPr lang="en-US" sz="2400" kern="1200" dirty="0">
                <a:solidFill>
                  <a:srgbClr val="FFC000"/>
                </a:solidFill>
              </a:rPr>
              <a:t>, which I bought at the dairy farm</a:t>
            </a:r>
            <a:r>
              <a:rPr lang="en-US" sz="2400" kern="1200" dirty="0">
                <a:solidFill>
                  <a:srgbClr val="FFFFFF"/>
                </a:solidFill>
              </a:rPr>
              <a:t>;  broccoli</a:t>
            </a:r>
            <a:r>
              <a:rPr lang="en-US" sz="2400" kern="1200" dirty="0">
                <a:solidFill>
                  <a:srgbClr val="FFC000"/>
                </a:solidFill>
              </a:rPr>
              <a:t>, which I grew in my garden</a:t>
            </a:r>
            <a:r>
              <a:rPr lang="en-US" sz="2400" kern="1200" dirty="0">
                <a:solidFill>
                  <a:srgbClr val="FFFFFF"/>
                </a:solidFill>
              </a:rPr>
              <a:t>; chicken</a:t>
            </a:r>
            <a:r>
              <a:rPr lang="en-US" sz="2400" kern="1200" dirty="0">
                <a:solidFill>
                  <a:srgbClr val="FFC000"/>
                </a:solidFill>
              </a:rPr>
              <a:t>, which I stole from the butcher</a:t>
            </a:r>
            <a:r>
              <a:rPr lang="en-US" sz="2400" kern="1200" dirty="0">
                <a:solidFill>
                  <a:srgbClr val="FFFFFF"/>
                </a:solidFill>
              </a:rPr>
              <a:t>; and cheese</a:t>
            </a:r>
            <a:r>
              <a:rPr lang="en-US" sz="2400" kern="1200" dirty="0">
                <a:solidFill>
                  <a:srgbClr val="FFC000"/>
                </a:solidFill>
              </a:rPr>
              <a:t>, which I made in my bathroom</a:t>
            </a:r>
            <a:r>
              <a:rPr lang="en-US" sz="2400" kern="1200" dirty="0">
                <a:solidFill>
                  <a:srgbClr val="FFFFFF"/>
                </a:solidFill>
              </a:rPr>
              <a:t>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An image of a delicious omelet that I made might wife.  The is light cheese sprinkled on top with freshly cracked black and red pepper.  &#10;Image retrieved from my wife's camera phone! ">
            <a:extLst>
              <a:ext uri="{FF2B5EF4-FFF2-40B4-BE49-F238E27FC236}">
                <a16:creationId xmlns:a16="http://schemas.microsoft.com/office/drawing/2014/main" id="{EC1C187B-3D13-4A30-8089-1944BC7E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856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A35E0A-F57F-407F-B143-B2BB978B4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22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(Parentheses) </a:t>
            </a:r>
            <a:br>
              <a:rPr lang="en-CA" sz="5800" dirty="0"/>
            </a:br>
            <a:r>
              <a:rPr lang="en-CA" sz="5800" dirty="0"/>
              <a:t>and </a:t>
            </a:r>
            <a:br>
              <a:rPr lang="en-CA" sz="5800" dirty="0"/>
            </a:br>
            <a:r>
              <a:rPr lang="en-CA" sz="5800" dirty="0"/>
              <a:t>[Brackets]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4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(Parentheses)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04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54600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Uses for (Parentheses)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3A6BE-31AB-4D95-8DE3-556952903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8175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355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38FEDE-04BA-4513-84F4-74FA3BE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685800"/>
            <a:ext cx="3350076" cy="51054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Parenthetical Information: </a:t>
            </a:r>
            <a:r>
              <a:rPr lang="en-US" sz="3200" dirty="0">
                <a:solidFill>
                  <a:srgbClr val="FFFFFF"/>
                </a:solidFill>
              </a:rPr>
              <a:t>Parentheses or Commas</a:t>
            </a:r>
            <a:endParaRPr lang="en-US" sz="3400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01D0823-0569-43E0-92D2-2DC4798F9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56859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816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55BA2-837A-4C09-BD43-F7B1126A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47650"/>
            <a:ext cx="6586491" cy="2058219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Example: In-Text Citation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0B5378-BF2A-4B35-AE40-8FD5B75B3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Twain </a:t>
            </a:r>
            <a:r>
              <a:rPr lang="en-US" sz="4000" dirty="0">
                <a:solidFill>
                  <a:srgbClr val="FFC000"/>
                </a:solidFill>
              </a:rPr>
              <a:t>(1887)</a:t>
            </a:r>
            <a:r>
              <a:rPr lang="en-US" sz="4000" dirty="0">
                <a:solidFill>
                  <a:schemeClr val="bg1"/>
                </a:solidFill>
              </a:rPr>
              <a:t> suggest that all one needs is “ignorance and confidence, and then Success is sure” </a:t>
            </a:r>
            <a:r>
              <a:rPr lang="en-US" sz="4000" dirty="0">
                <a:solidFill>
                  <a:srgbClr val="FFC000"/>
                </a:solidFill>
              </a:rPr>
              <a:t>(p. 4)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 descr="An image of Mark Twain.  Image from here: https://upload.wikimedia.org/wikipedia/commons/0/0c/Mark_Twain_by_AF_Bradley.jpg">
            <a:extLst>
              <a:ext uri="{FF2B5EF4-FFF2-40B4-BE49-F238E27FC236}">
                <a16:creationId xmlns:a16="http://schemas.microsoft.com/office/drawing/2014/main" id="{33ACFD0F-0FB2-48F0-8B3A-7961C478D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5022"/>
          <a:stretch/>
        </p:blipFill>
        <p:spPr bwMode="auto"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40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[Brackets]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4">
            <a:extLst>
              <a:ext uri="{FF2B5EF4-FFF2-40B4-BE49-F238E27FC236}">
                <a16:creationId xmlns:a16="http://schemas.microsoft.com/office/drawing/2014/main" id="{6C9844A0-C234-46C0-9539-33F0D9A20A2E}"/>
              </a:ext>
            </a:extLst>
          </p:cNvPr>
          <p:cNvSpPr txBox="1">
            <a:spLocks/>
          </p:cNvSpPr>
          <p:nvPr/>
        </p:nvSpPr>
        <p:spPr>
          <a:xfrm>
            <a:off x="688161" y="1117598"/>
            <a:ext cx="3195434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3200" dirty="0">
                <a:solidFill>
                  <a:srgbClr val="FFC000"/>
                </a:solidFill>
              </a:rPr>
              <a:t>Brackets are used exclusively inside quotes.</a:t>
            </a:r>
          </a:p>
        </p:txBody>
      </p:sp>
    </p:spTree>
    <p:extLst>
      <p:ext uri="{BB962C8B-B14F-4D97-AF65-F5344CB8AC3E}">
        <p14:creationId xmlns:p14="http://schemas.microsoft.com/office/powerpoint/2010/main" val="4194680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Uses for [Brackets]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E375A0-2590-4B43-9258-A59E1CBFA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8758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9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97FEF-D165-4FDF-96E8-62B43557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774" y="228600"/>
            <a:ext cx="4162425" cy="2012183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7200" b="1" dirty="0">
                <a:solidFill>
                  <a:srgbClr val="FFC000"/>
                </a:solidFill>
              </a:rPr>
              <a:t>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CFC-35C5-4956-83D1-5FF86645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775" y="2638044"/>
            <a:ext cx="4267200" cy="399135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the most common way to end a sentence.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academic writing, it is generally the most appropriate way to end a sentence.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 descr="A commas says &quot;Let's slow down for a second here.  A period replies &quot;We better just stop right now.&quot;&#10;&#10;Image retrieved from data:image/jpeg;base64,/9j/4AAQSkZJRgABAQAAAQABAAD/2wBDAAsJCQcJCQcJCQkJCwkJCQkJCQsJCwsMCwsLDA0QDBEODQ4MEhkSJRodJR0ZHxwpKRYlNzU2GioyPi0pMBk7IRP/2wBDAQcICAsJCxULCxUsHRkdLCwsLCwsLCwsLCwsLCwsLCwsLCwsLCwsLCwsLCwsLCwsLCwsLCwsLCwsLCwsLCwsLCz/wAARCAD1ASwDASIAAhEBAxEB/8QAGwAAAgMBAQEAAAAAAAAAAAAAAAECBQYEAwf/xAA7EAABAwMDAgQEBAYCAQUBAQABAgMRAAQhBTFBElEGE2FxIoGRoRSxwfAVMkLR4fEjUnIHMzRDYiSS/8QAGAEBAQEBAQAAAAAAAAAAAAAAAAECAwT/xAAhEQEBAQADAQEBAAIDAAAAAAAAARECITESQQMyUUJScf/aAAwDAQACEQMRAD8A+ebZmAMkngVqNA8HahrCGry7Wuy05UKQembm5T3aSoQEnufpS8H6A3rF4u7u0dWn6etHUg/y3NyfiS2r/wDKd1fIV9YjsI43j8q8n9P6Z1Hfjxl7qr0zQND0n/4NmlLkQt9xSnH1x/2Ws/kBVqJE5zxGMUsT2ijGPXk715rd9dcMkmPT1o6lHcj1qO+/zonn6RUBOw6qMz35mjBIxJ3iYo/eeagcnM5yPSKJMxMAHekDmOTmmeffmgYKjufWkpRgpBEn1xPtUe/vj/dESBEBUiDirolsMTjGfTvNG5+5pb7zv+5pjc/3pQ8478kmg7HO/PEUgftmnvvt2FAjgYnbPoKBIz3M/OmVCSPT2+1IQDkYPrQEEHcjO1GM5yaOTn0FAA+H5zTBEqT1CSZ6dhPepAkj0IG9EAE77/OO1LhPPpQEnHNOZojef3NIQZJO1QGRt60yo8fnSyQe3anG/wDqgPi7/TbNEE70GQDgZmTSH6QTv9Kol8R25+1ICDvilmPXj2oxJAn/ADQHV6HimDHzyfSiIyc5FPn0jE4oCSJ7jalJOIBBnbvQZ6pHaDzNHY/Xagg4008lbbzYcQoQpKxKSOxFZPVfAmj3SVuacTY3BkhIlVqtXZSFEqE9wflWvJ9D7HiljAj67VqWzxLN9fDNQ07UNLuV2l6ypp5I6hnqQ4iYC21DBSe9comvtGu6Lba7YuW7gCblsKXYvQJadPBO/SrZQ+e4r4y6y6w68w8godZcW06g7pWg9JFevh/ScnHlMfaNB00aRpNjYmC6hCl3CgP533FFa1Y+nyq1PFLvHpSMDJ5rx27ddz+U8f7pZk47ROacCD796WeZjj0qAzn8j+tEY9D2o4G3ryaYMZzFQGYONomoncT3p9oPffmeBTxj0xVBEg4kg429qXHz7UeoiePSnuM/uKgUnj3zvT4yM4g8Clyf9xNM8+hzigQjnviaf198RSjac4iKkQcTGNhxFUJOMRA3Hr86B3HvRB+GNoztQJzECgIByR7E70HO+4x/mnEjb1FKCdoxyKoP+yYkDmgCZ7xgUDcyf3sKYxge2KCJ44J7j+9P4eJ7yf0pk78gY2zUQMgbHf0+VQM7Eff/AHQQBEYx86B68n3omO2e/FAhM9uaD0lXIPfj5Uxjj70RBnmc9qCPf2JBGftUiI9Ip4OOfQ1FRydvWgfyyftS5ERgQalGxH2pdjHOKABmd/QbZok/Dtmcz2oJxncwP80oM+s0DidvnO0VKAJg0oxJ7896WO4wfy9Kofw59jOd/akI7bd6fwd+eKeDgiBigWNvrWE8S+Eb3U9VevrFSENvtMl0GBLyU9Clb8wDW6JTj9zThIjbbmktniZowTA45xUd54jvzTjfOJj/AFRB5HvUUEwB9qWCZz2zzRHJ2zEdqc7j3xUABMc0sxwIphKjsCSkTgcUfPBqhTMAQYGPSe1B4EzHpinG4BxFKRBBHHFQNP570HePagZPSBkkAevFeFreWd4l5ds8l1DT71qtSQoBLzKuhaYUAcH0qj32OODkf5o5OaIIn2pgyCe4+9AEDieY7042MfP/ABUTJ+25qottVvHvEGt6Q5btC2sbWzumHklXmK84DDgJIM5IgCIqyalXHJjnH+qNsxnY0SdjEb/OiZJ9s9qAJJ2mNj70Edid8xijk/L6U5gH3+vvQRAkyduO1PpI49aMbbDfHrQI5n3oo+I5nagDbO3b1ohPoRQSfXGMUQiOw9KORIHypzEZHqJNLM53+/zqKMxGwBiiZOZ9flRKTPbEk4E7UETsSM0D5yMbiiOTv67AVy/jbVV+7poUv8W1Zs3zg6SG0suuKbTC53xtFdBORA+p/Ol6Ep/YokjY7TnevF66tWHbFl1ZS5fOusWqQhRCnG2y8pJUBAwCRO9QdvGWbzTrItrU9fN3jqVJ6ehtu1COornuVACriOo5id9xUZBUnfecUpOMZJ39OKYBkZMz6VFPOefU/wB6W+x3zMUzIG49oFGTEGByKAyJxvvNI5/Mmc143103Y2OoX7qFLasbV66UhBCVOdCZ6QSIk7VK1d/E29tcFtTRfZaf8tSgVI8xAX0EjtMGrgnzxG+Klg56RnvS/vA9qkCkYIV8jAqBTyRtSJPvv6YoOfTJ9TNIn58bUFD/ABC6T4wVpxfcNo5obVwlg/8AttvIcypM8kbmr6eaz2pNtNeLPB92cKubTVbA4GVIR5qD9yKsda1L+Fac9dNpaVcKdt7W1TcKKLfzn19IW8obJSJUc8VqzciOLxWFnR0uea+y01qmkuXLtupSFpYL4QshY2IkGrO51HT7a31K481L6NOCTdotFNuuNAkfzBKoEA9RzsDWI1K4b1uy8UovL9i8v9F0sXFq9o9w6NMeaW51BRtkmPMSZSqZ4PFavRbDR0aQwi0srdu31GyZcum0J+B/zWAhXXJMyCQc1qzJNSXasHLyyZet2Hbu1Q/cp6rdlbyEOOo/7NpUZIPFe0kzI9D71h/FGnqsLpzWnNPb1HR3LOzsru3X1Nu2KLYjy12ziPiSMbg7mDvNbZlxLrbTzavgdbbebMboWkKTis8uPUsWVzq1PRmr0aerUbJF+FJ//mL6A8FHIEExPpM1W6ApplnxN1qQ2yx4k1hJW6oISkKdSZUpZA3Mb1Tao2x4bfvroNabqOl3mq21zqNm+G16hZXL0KS4hZPUQTlIIx85rj1Rm7uFeJbNhP4g2Piter32mCPNvbB5tlfmFAIJCc4n+rvXScOumfpvF3Vo1c2do48hNzetuu2rROXW2o6ikjGJ7/lXjd6nZ2L2kW7ocW5qlyu1tBbpSsEoT1qcXBnoHJE1hBp2sXVl+I0S2vE29hq903obd6PKuRYXzHlPyHCFdKFfyyrk9qt/DmiavZ6q5/E4XbaJYJ03RnQAG1tvuKeWtvmQPhUfWOKnxJ7TbWrubmzs2Hbq8uGbe2bHUt55UIT6dyTwAKzOmaxo72t+M9Vbuj+Aa0rSHy8tpxvqat0ONrUlLgCjmAnvNd/ifT7/AFGxsTZIQ6/p2pW2oC2cKEouQ2YKOpeJG4kwarF2Gt68fE795p38JVfaXY6Zp7bryHpFtcLuCXPL/pJ6QcbU4yZtL6uGPEFldNXJt7W+F+ixdv7ewv2F2j900gSFMqPUkg4mCTnbNS0vXbG/tPDz7y27Z/WluMMMjrWkXLX/ALjXURgjid/z8bS11y61PTNQ1RiytVaVa3LDDdncLfFy9chCVuLK0pCUAJHSnOTviqxvwksL8RhVylKH3nHvD4aLk6e844m588YEK6gkGOE+sUs4+HbouPE94WNPXp+lB57VNT1DTNO/EXIQy4LZwID6ykAwfiMSP5d679Fv9SvF65b6gm38/TdSVZlyzQtDC0+Wlz4QtROJrzRoP/D4OaU8gDw+55ziUI6vxCyx5Z6VGIzkmK6tL09+wd15bzyHBqOrXOpMpbSQGkOBKelRO5xml+c6O9WXfJxtS+KZmUxERzNOBxM/KgAbk7Zrm0MZ7YBoOQMbRwDvSx7JP3pwP5gY/fFFIAj3zvVJpvXaa54k04klNytjXbWT/TdjynUD/wAVJ+9XhJxyIzB3rKeLlvWK9O1BgqQ9dWl/4eU42FdSTeFtbKpSQcHrg1rjNuJenf4hZF454a0lQXF/q6X3w2Sk/h9PbNwsEgzklIq8IXMEQSSYFYJN7qdy5qrC3HP4p4Z8K6rYKcbws3irgtqfbnlSEJM+tW/hO3vLdi6Jt2rfTbxFlf6a21e/jOkOMgO/EqFgEgKgjdRq8uORJXcoFvxQAACq/wDD6SAE/FNndqTHV7LH0q2UQhKlOEIShJUpThCEoSN1KKiABWX8VfgUX3hJ+9vnbC287U2Lm5YfWw4GvJS4EBxuV9KiADA59aqr1V2vQ9fes037ugm60lVqnWHLhx51hp4KuniF/wDMLdXwYJmATinz9ZdNzpofEF9pTQ0NTl7aIuGNU0zUGEl1AUq1W4q2cdQonp6YJ6iDx86jfahpCNd0B1zUdPQlrTtWLil3LYCWn027jKiSemFwSjvWfU3pKfDl8687pV3Y2/iSzIVp7D5tre1cuG3X7dlT46/LEk4MZirTXToLSvCmrrsmbnR0OXCLlxmzS83+CdtglgrR0z0CB0jitZJU2tIm809d0uxRdWy7xDaHlW6HEqdQ2uClZAPMj6+teCdY0Vd89pbd/bL1BolK7YLPWFJEqSCRBI5AJisbZo02119q9udTuLe4Grm/sWTYlQ1SzvwlLPkLSgOAdJCVpUT09Ow40Hhqyt7di9bVaNoetNb1ltt1bX/KUKekKQtY64IIG+QKzeMkXatEv3Iv9QbeVZIsmLO1uWAXU/iT/P57rwKsIEQkwOc16i90/wA5pg3THnPWi75tPmfCq1SYU+F/y9I96qL23bX4iLTohGs+F76w60khRWy8ZBPssfSq+wtNfU/pS9Q0tKEaBol7YdLb1usau48A0G2jslEJE9Ub+tPme0tdet6rb6hoOvN6cxcXjRsHPxLykLtWmrZSFOC4ZVcJAcT8MQn9atNHuby6sLe4urNm260ILDbD/noXb+WkocCoBE9uKqNJt9Q6dXskWF9Z6G9pzjVlbaw624pi7eC0LbY8lSnAzBGCr27Ds8Nq1Ruxb0zULF1i40pq3tC/1pcYu0BJ6XGFjfAHV+wLykzEi6kiYAAJjE0THI+c0zODA/mpdSRyP/8AJP61ybI523Pyp7bx7nimYyEyM871BakNpW44pDbbaStxbpCUISMlSlKMAClGa8QXFra634Geun2rdht/VXXXnlhDbaSylAKie5xU7680LxNaXmj6bqDb16EN3zLjbLymGXWHApCluKSEQTgj19Ktko0TVhbXqE6ffoZLibe4CWnwgyOoJUQc9xXcEp2ACRthITI9hWpcz/cTGdtWfEF61f2mo6VpOms3GnP2inbFwOvOvuYCgEgJCBkke3y6vDllqmm6YzY6g5bLVZuuMWq7aek2ggo6+oAzvx23q3Ge8zvT6VZhJMbwJip9EmKTVNATq1ypb+pag3YPIt0XuntOdNvdfhzKJJyB/wBgBneroBIAASEpCUpSlIACUjAAFGJrke1PSLe7bsH723bvF+V0sKUrqBcEoSpQHQFK/pBUCabauR5P6JodzeI1B7TrRy8QtDqbhTcuFaAAlSjMEiBEg7V7r0/TjfN6kq2a/HoaLCbmCHfLiOkwYPbauO717TrPUm9McRclSvw6X7ltvrtbV+6JDDLyhkFfHuO9ep1jSxqX8L63TcB38Mp0Mr/CJug2XlWxuP5fMCR1Efeauck6WJJJTk/nP1qQJ5GJz/iqZrxJojzlqlJvhbXT4t2NQes3GtOW4VdIAuFkYJwk9MGuJPiLUrl8PW9jbsaTb67b6Fdm8WtV8t55zyS62lv4EhBIxmaThU2LTW9Qd0vTnLxpnznRc2Nu03EhRuH0tEGCOJj1IxXRqV4nTbDUNQLSnk2TJeLSFJQpQBAIClY5+3rWW1nUdQ1PSbi7t7ezTpLOuWTSSXHxqBFpfIZLsJ+D4lbAZANX/iRCHNA8TJX1dP8ADbpfwJkgoAWCPpWrxzNNdlld29/a2t6z5gau2G32/NASsJWJAUmuiZGYzxWQt9V1LRWbH+Ios3LM+HXdQtLSwSpC7ZFn5LTba7hzKvM6h1GMHavNjxZfJtNeuVq0zUDYaYxqKDp6Llphh118Mm0eU7BV0ghQIyYq/F/E+myMAiDv9KRkQAZzEcVl3tY1+ystKTfuaei71e4Sm1vLOzurptm2Tbh9ZXaD4lOGQlIBjc4jNvod7eajpzVxdsFq4819hwFlxhLnlOFAdS078YChBg7Vm8bmrLqymMc80RBmZ784qR5GN4OKMTH7isqjJAO3SfSltzG28ZqURPbYztRA3Mbb+tFRMgAQeP8AVct9p1tqKLNu48zptr621BsIIAL1uSUpXIMpyZFdeDk77DtUuhapICiBiQD9zQcTdhYNXuo36UJ/F36GWrtU9YWloFIBTsN/i7xXlYaLoelOvvWFk1buXCeh0tKc+JPV1BIClEAT2Aqv0q90k6x4kYt722cdvtRbuLZq3dS6XUos2kuOJ8uREgg53FWlzqOl2bF5cXV2yhmydQzdKRLymnlx0tLS0FHqPatXfGXu8zbvqZ89lp0sOea15qELLa4jrR1AwfWvXGZIMykgmcRFcVhqelaoHjZXKHVMkB5spcbea6tutp0JWAeDFeGoat+Cu7awtbC5vr51n8YpplbLKGbNLnkqcU48QCZ2SPqKzlVYhDQQG/LQGgCAgJSER26QIj5USwwmSppllsJTKihtpAJCEpkwnJIAqvtrqxYX4mL+pXLydNunLm/N4kBNkhbKXg0xAktgfy+v3rdS1HSte0XxPY2/4kXLOlqvVM3tq5buISiHm3IcEQYBBnmtfNqa0Tq22UPPvK6Wrdp191UFRShCStREZmAa8vMa1CyCmH3kM3lqFNPsqLbyW3kSlxs7ggGRWee8RHU9H1NuwtXWLh3Rnrts6o0tpq5sUNlq4etS2SSpM/DPcHmrLw7/ABH+E2BvFWXQq2tTZpsm3EJRbhlASl3zN1dyKXjYeiz0Ntm5t7+9v7/Ury0ZVb2jt8tHTbNrASrym2kpT1K5Jkmrf4YzkbgVnXtS1+61nX9K09yxsrfSLVp5dzcWyrx19TjanQIUtKEjB4O305mfFN89bsXLemtPW1hplhqPiBfneW60Llsuq/CNH4SEgSZOZgbTVvG1Nkavc7RyIOKeYmCBO4/Sso14sSi6tbG6YQt/8fcsai8wFIbtLMvIatLkpzhfWjqk96sdFWq+c1fWVLfU1fXjltYtKUrymrCzV5Da0I2lZClE8zUvGzurq6POdjio9REZ+1P9CaYSOZn2B/OsVotzk7mYqv11tD2h+IWlKAS5pl6Co9w2pQG4zIxVgcY2zXLe6dp2pobYv7dFy2hzzmkOSUh0JUgK6QRMTVl7S+ODw8rSX7Rx7TlsOPOt2LuqfhllSU3RtUJhaf5QYGY5HevXVdYb0tWnsJtnry+vnlt2lmw4204pLaStxZW78IjYDkmsXbN2yNK8JO6hYXdxoQt9QbvmtLQsOuak08ppt66FuUrMpHSJOD97awsNaOl+BXlWqzd2Gru3DzdyuH7bTrkuI6VF0yelJTI327V1vGbrMv41rDi3mGHVMrZU40hxTTkFbZUJKFlOJGxrKeJvJS7qAVqGvXV+bHz7DTtJU43b6cI6E3Fz5BGFHOST6Rka8xJ7R8jWc1DQNVc1G/1DSdYTp6tTtE2t+lVt5/mBCSgLQScGP3mscMl7WrLQ7ly80bRLp1SlOvWFst1az1KWvp6VLJPff51XXLD1rqOrK0jWrNF490apqOl6qG12yz0BIdDmFoJAAEKMdhVxp9o3Y2VhYIPUi0t2bYKiOry0hPVGd996hd6RouoLQu/sLS5Wj+RT7KVKSO07xSXLVs1h1Xllf3dzeandanp1h4ga0fUrJuxa81t+6tilksLPlqJUlSR0nEjNXSBe2Vz4g0R3TtQdt9cvr65s7+1CVsst37fS4q4cJBBQfmRWqCEIQhCEpS22EpbQlISlCQIASkYFS9+cb1bz1PljkWfifUNN0zw7c6a1aW1quyb1DUC+061cMWS0qbFm0j4pVAknau1fh6+8vUUNv2w/E+K7bX2DDn/Gw2oKUhUbq7ceucaQEcRA7UHgk5Hbin3U+Weu/C6HnHhbanfWljcXzN/c6c35a7Vx9DqXipIUOoSRJgxPFXd/bovrPUbJayhF7bPWy1ojrSHU9JKZxNe0mAfeMU4UI/WKl5Wrine0GyfesnHHny3baO/ojjQKem4tnkgEukiZG+OQO0HxT4euTpmq6Vc6ze3dre2zVnb+e0wFWbLZBHT0iFKMAEntV97n9+lP5mYiBjPfFWcqYrLrR7e5s9OtkPXFu9pamXNOu2CkPsONN+UFfECkgjCgRBo/hlyqzv7d7WNWdfvkJQu8U62h5kCMWyW0htHOw537WXeQcziiTse/w/Kp9UwkoCUpAUpQSlKJWSpSukRKjuTRPY53McD1p7nBz6cUgn2J/Ss1TJ+fJpE7c7bf2pxt/gfWkYHOMCBvQPPp6dxWV15q5RfXl9dM39zpqNOZ8tWkXy2bvSgjq824XbBQCkqySYP8sRWq4AxvVbfaFpGouqfumXPOcbDL6mH32PxLI2auPJUOpPoa1xsl7SqhpdgzqOt2OmXFtbXGqeH9Oe0Z1sNNlRLDrI8nAyYSo45mMTVE5ZkaTq12zotzpjVnoLDV82+PLF9qLF6y+pwI6iohIB+M79XpW+Va2S12q1Wtupy0EWqy2grYABTDSokYxSvrZF9Z31ktRS3eWz1stYAJSh1PTICsSNxWvtMVmnWOru6pc65qpskXDti3YW1tp3mKaTb9fneY866OpSjsMYrputPcf1fRdSQ6htNixf2z6ClRcfRcAFKQQYhJE7V3toQ0200FLUllttpJWZWQhIRKj371KcgDYe2azeVt1qTpQ6vpenk+I72/vza2Gq6fp9jdAAp8t5hyG3y4JEH4QQUx3IFVNr+Me1fXtOVq9jqVzqXhfyVXVm2lLFstoqt2kuhtShJCiTnmtqoJWChYSpCgUqSodQI7KBwRXkzbWdsFi2t2GQtXUryGm2wpR7hAGav3kT5UlvoN007pAdeZct7bws7oNx/N1+a4oStlP8vTG8mcDvjs0Ky1bT7JFjqFxa3KbTpYsnbdtxCzbISAnzgsx1D07c1anIH7Io2H9uKXlb6YqzpIN/r99+IUP4tprGnFCEJBaS22toudROSZxj68Vq/B9g6i1Q9fX4QiwtNOv27daGGtRZtMNC4DYnGBg7D51pvQH5/pRk9tvapOVMUx8P6ap7xE8vzCNctmLW4QOlKWWmkdADJAkcHM5Few0hpDfh9hm7vWWNGUgttMugIukpbDYFxjPJ+Z74sj/L39KJM5A2x7VPqrgI77HMGMUwKj0yTTBHf6g1lUTEkTtGwOxphRCkmBKSCJzkUGZMCjsIiN6grNC0+40nTWLJ15DzqHbp5S2kqQ3/zvKd6Ug5gTVmQRGR8zRx3P77UfFt888j0q276AnPzwP70s7T6+/pTGd9hg0Eb/ALPzqBAgxxvMVLiOdh7Uvh+gigHfG1UMnjgdv1pZVG8idqBsRA9h696NognmgY2/eaIAn6k0ZAH1ozIPvg9+9VD3g9qfaR9KURzH0o3/AC+dAAZyfn6e1LnHyp4MRx9qRBJmdvpQMfvOaXcGPlNGRzM88UzHFARBB4+/2pTJPeeKc4IiD+npR8to34oHBnjEyf8AVKDPvuKMAAH3k0zMfynff0qhKEGeBg+hp75g/X9KUbxO2ZnHvNRzsI4gz86gZ5MZ4I4+lKZjaBipdvvBpR2pVBAIg7jil8U9z6cUTzycCaecR85oAwRyNto5oSQJx86cCBxyfSlM8Tx9KIFSSZxyPWaBtgd+aYjkCPyioAgnHBInYbzQMDfHz2zvUj/g0Zk7EHb0NROJG8b0DyQY2/SgkyN5iD6057H/AHSJ77TmikSZj2jvUhkZ3+v5VA7/AN6lB7H5VkI7nbOfc0TmSMZ+XvUsyf8AU0uIjYQPnVCjYgn0FByDuD+809iPWlIKhvtj1oCBge9Gc7zRBkRFBz7UADOADO+P1oM/3mgRMx22pxMke+9Apx7/AOqDJ6ZO0jPenBJwBtS/qjtG1AZkAkgGI9xT5PPz2G1Bj0wfagAZMgZmqAkRt6RSG4zsMCnHzGI7UDcHfEY9aUA+2TmpACccZ9JpETGfX9xThRyPnRCz6c0AbHbJkb0h1An13pgkzPE0BgbDPqf70Z78yc4oxkHPG1OBt8p9aoRzvwcj0NImYzA29KcfU49TRCRxJ4FQLfA9vepAACgmBgb5gUCImIg/s1QgAJJ3PHM0EpmDuYp4z3mkBG4j50CjaefXijBI3x34qUcR6D19Kg64wwD571u0QOqH3m2lR3IWoGmGngY705zAHb514sP2lzP4Z+2uIkH8O826e+Q2T+VeokGCM/cVAzB4/fzqMkGcZ39alCgQcn1NMkek0CzAPbtSOM4g7f2oJiYGaIImRtnHagZGMHbJqJ4/XtUuJ2qO4nnainjYHaN+alMbH7j9a8xJUTG29SATzE8/uagMHcfqaXxT+e1I/wA1Pv8ApmgRkwJ9SOKZAxkfKiTHrtHFGCCf2KgYAjbemciB+/eo47YON6CdwBgj9xVAOPcxFOU4iB7VE5jeOKnEwkAyTEDJJoENlkwEoSVqUogJQkCSpROABWTvvF6nFu2vhuxXqjqFeW5eOApsG1DEIVKer3kD3rw1W5c17UL3Tm3Vp0HTHQxdBlRH8SvU5Wla0/8A1I2icn3x1tNNttNsstpQ2kdLSG0hKUgbAJTXSST31nuqsr/9Q7otOPa3bWhSAfKtWE9IUMwsISEn6muli98d2hl2603VGwetbdw0bd5aQDKW3WwAJ4mm1qOmO3L9m1dNruGSQpA2UoYUG1bGOYNdqRJAgmdp77SKtv8AuGR26Z4h0/UHDZuodsdSBANleFIWsETLCx8Kx7Z9KuRA9o44rI3lha3zflXKFf8AGoOMuIUUPMOcLbWIIIrp8MaxdXKr7SNScUvVNNPxPFIi6tSQlDpIEdQkA95mpZvcNaUdzt+X0pTwOMmTUiDsNvfvRAG0cTWFH9P9qeMgRS9MiZiiAQY+vtVC25GTzRgnbHf1o/8AIZx60+B6djQLIAEc70e4zuPemeRnae1AgnMxwe9ADkxmid/bag7HikPXc49+aeBnGef1oHUowIzyTEDck0sjJFZvxjqT1no67S2Cjfay7/D7dLaglZQcunvBEJP/AJUndwqu1DxLqGr3T+leG3AzatpKL3VlIPXBJBRbTtP9J3O+BvWjwjpjkquLm+eeVKlvOOp6lE5nKT+dT87TfC9rpdq4hxSrpSi6tEfznpC3FcnJAAHA9KvpmDPf511tzxnGdV4UsGkpFtfXrDoUtwLSpvqyAmJQlJjHem3rHi/w55a717+KaYVJS4XVLUtqYACXFfEkniSQa6Nd1LUdOTZfg7VL/nqX5ri0rUElJEN/DgSM9R/SrQpbW30LSlSHEwpLgC0kKAlJGxFPq52ZPxeaXqthrFsLuxd60SlDiFjpdZciSh1H5cHirAwI98ExXza0A8M+I7FxlSk6Vqyhauo6pDaiQACSf6CQR6E/P6QZ+YBmscpniykSIMk7cetHEEfDxO4ojuBGNqlvgj135rEVGCY7/alEb7zuNqkrPB9MUDAGD60xQIz+/vUhHE/Iilnbg/epDq4qo8jM7emaUinuTPPvFBG+JE81lTHuOwAo+EyOeMb+80s4IkYIzFONiD33NAoiJ4pmgyCIyCKRzk+ggHvVDifb6ZrnvnjbWOqXIwWLG7dByCkpZUQZGa6AM8c/6qo8TdafDviEoEzYOIgDZKlJST9JqxKz2g26bfR9LR/W6wm4XIyXHv8AkUT9ftVlAIMEyZBOxgjpMCq7SLlu5srQIUCtm2t0KSDlP/GImu93zS095MeaWXQz1Th0oIScZ3it3dJ4odO8OWmmXv4xd71lpC/JRcFpoo68FSviyYwMCrd28sAh1s6jZsqcbdQhYumEqSSCjqTKtxM1Qabqn/pzaWFsnUNAur3VA2kXrtyhl4O3B/nUFuu4Hb4av7PXdIdS3caX4HZLJWsNvOr05gqIPST/ACKVxB9q3ZfaxL+PHR2rNmz/AA1vf/jvKcX5z/WFS6v4ikKEj2ya4teU7pTth4gsfhurN1DFzIPQ/brSR0OgccfP0Fd2mW9+2vWH7iyFkm81N28Zt0uh0ModSmU9SQBvPH5V5+Imw9ouqDJhpDuN+pDiTNT/AJL+Nw043cNMPtmW3Wm3UnI+FaQoYOan3yMn2iqjw3dfi9A0N8RP4JltQnZTI8o/lVqONq531R29OfnT53HrFRI+fbH50xnB5z7Z4qKPTaDxRKdtvfmgx9cZyKeCIO43oDtjed6eR7b0pnHb50Hjf652qoZgge855qMAGN4zn1oTPPuaJmcnjb8qijOxAjvJGR3rIa2lN34q0xowU6VpC7uCNn7p0pSe0gVsDx7VjtXQ7b+LbO4VhnUdINq0rqkqetV9akEcYM1rj6lcuqG8RcaUbW0YeW7csWbTlxc3Dbabi4cCWy4y0IKZgzVk7o3iy3R517qXhiyT1FJW+i6Ug4x8Tq0CfSK8L+3t7lhIffct22Xm7oPsveSWVsklK/MO1Z3U7Lw89peo3lk81dXDKWXC+q7cuHp81KDJdWTmc4rc7yM3XXqt4LVlanfEXhu/UyA+3Z2tlcKLxQR8AdStSAr/AKyf8XvUFoSof1JSpPH8wBzXyxhpdw/b27Ylb7zTKRHKlAHHoJJ9q+rAngbfCPkIq/0mHCqXxQ31aNcLAHmW7jN00ojCVtnMH5/at80SptorA6ihsqGf5ikTXznXnEXptbJCkKdeuLO1Q38RWVXLo6lpj4Y6UmvpJ6RhPGPcDFYv+MX9L0A2EYonjM4ioxjfftg+1PYmI71zaOZyPbHFEAbDc/vFRJIMDaeJwKmnPVsMYn07UnYYBIGxzJPtTg96QMQP2TTT0kTE5rSPLeYwPWiBkx6CKMGe8janJA2HPHHFYaEdgTnagTjamNoPbvt6UGAAIzVxC23G8jFIj1JkgGfSp44GxHalwYJ9aYA8CPX2ryeYbuGLi2WYbuGXWFGAelLqSgqg9pkV67/vHzo/8t6D5XZOP6a5cWKurz9NuF2dz1FQhtC4bdQgTPVMEAZkbCtNbXDT6ELbUN5ISQdjGCOK6fFHh53VEsX+nFDer2qelMkITdMn/wCtxXcf0z3g42w34q7sHnGL9tzT71BlDT6FpZX7KQYA/lAiQAMZM13z77jG4hrmi6gjUbhy0tXXre5Wp5ssJ6ghSzKkKA2g/nVpptn4qa05Nn5jVky2XnOtrpd1BSTK/KaM+WkzIB6ufSpNaxfY8t1l5KSlvrcUzK/iDYWsg4H8yj2HSOa6P45coKQphHxLMguNBfxKUEoSgKyogbDlQ961fqzMOnppOnC3e/ELZ1JlxLSgTd36blL6nDJLjbZgFPHvXZq0K0rWAI/+E8cjAiDXWhfW2hYBAWAY6YUmc9Jiq7X3SxoesLxKrcN/F/8AtaU8Vzltq+ReeDzHhnQQCo9VupWfV1eM1ekgTkgdx396r9EtU2ej6LagQWbG2SsH/uUBavuTVjsO++B+VY5d2rPCP6YnmgRjgzvxSk5+w+9MgSI96yokkqB27mafoRg5g81EmYPaO9Mx844qgMYjmjAJk8jimOPXJqOSf7UEt+o/L3ml657YFP5YByTtNBPaCQZmgN4E/wCao/E2n3d9pzbtkOvUdNuUX9khMStSZQ41mP5kn7etXSur0P72on22ikuUsYVjUNM1W2cadbEnFxbXCAry3EHZbZzg7SOK8EaNojocFy43eKUqS4pLDDiFJHSoBdsEfDtg7VptW8NaXqq3Lv47TUQmEXtoShwqAx5qR8Kh759ayVz4Z8ZWi1BhFjqTKuiXElthxQQvzR5iVlKpnJ+Iya6yy+XGL07mdN8OacoXjLDDbjaHAlwuqWvZRPQVqOYBG3eoXerIUFNW3VMS6tUoDaOvyis8gA7n0qsa0XxTcKLR8PeSmTLjtylLYhpTQEF2SM/cnnNvp3gu9eWhev3LP4dKlL/h+n9QbdUpXUTcPGFEE5IH1q2Sd2n/AIj4R09y+uWtaf61Wtgl1vT1rM/irx2RcXYBE9I/lRj8q3mflE+3tUGm22W22mW0NtNpShCG0hKEISICUpSIAFSJJgD3iuXLl9XWpMEnE4BxSO/P9qfAMHcDO5oiSeJEVlowRkTJOATt34qUcEyP3xURAAnjExTUMACd5HtVRLtxjH7FEx3+gpTt3mPtTG3A+taR5QrP9qYmI796OTPuOKcCRG479q540W4GKeO/0pQPnJPeKNs98/sVUOMYjNG20YP0p9iPn/io42mcR9KofMSd+Nu9AkSd/wAhUcCflJPr3qWBvvkCoAkcAbYryurSzvGVW90wy+0oQpDzaVp98j8q9RHafSTRJznAxmqMk/4B8MOrK2zfsTMpZuApEkzgOpUfvVH4k8M6JojOhu2QuC5caiLd0Pv+YXEdIV8OBGdyO/pX0mP8wfvFYzxgtF1qnhHSU/8AuB5/UHjv0tEdCQR69Kj9O9dOHLlazZI9bEKTaWvUlKFBtAU2klaUxuAs5PvXLqiG7+70LRAepd/ftXdygYIsbTqdWpXEKIge1dzq7axtH3lgN2tmyCemAOlICUoTxJMAe9efhGzfvFXnie8SlNxqQ8iwaAIDFk2qJTP/AGgcbD/9Un/Yv+mwyZUYEmYionOx/SpCZ22xmIo3Bn/VYVGDxyDURx77c1MhO0bgAZpCAdxtBqYog5GZJ+VOMTMnmDUQFAyV87AQKlsMdpmgid5P5iaaT7+u/FOPQZ3o49uKYFJ2mTxPPvSkbGP70BIHGd/emRxER25qdh7dvfn6UiAOrEkwe1B47jtxSiCTggdqAj5Zmngbn0oOY77H+1BzHI5mmB4nB23x/ao4nOPtT+m8RNRJAMRtMk5+lBPImM47ZzUOoZIOJ2IoJO0epo2iTvG1RT6jJ9+P0oO5n5fnTxvEwDgbmfWiJg7betVEgD3GaME4VGKMbTvPypT7RMEj7RWkMzPemmIOeTSBGZkQaAPWPegjvPP96XOTnvxQZnAxRznIrLQMgjf5U/YY2EUuTGZ370xzJz9KINiYGOc7UAg9Qx3ijkxxz71GBM5mIxQPM9huBjNOUx3n0pdyflyZ70/T58YoCdz9Btmg5j1mf70okbnfEZ/OhRggT/fFAdSEpK3VhCG0qW44o/ChtA6lLUewGTXzti/tL3UdZ8VX7iLayUfwOm+cfi/DMgJKkCJJVHHrV34sVr1/5GgaRZ3MXaQ9f3ih5dn5O4YU8QecrAzsIM0aR4LsLX8Ncas+dSubcITbIcCk2lslOQltgmDBzJ+ldeOSds3dV9lpt/4qU1dag27Y6Aw8FsWSwsXGomOoOPEx8G3HJA71ugAkJShIACQkBMAJSBAAA7cVI5kmlgbcVnldWTAI2iBt6TTjieCaNzt7ZxilgHtx71AcZMbkevFIn67ASKRURuAf0qWYER3FRSG3HbPpQBE5nMfrSjeKcnET/qgMA5GATTPH6elGxJ7/AFntRmDCfUUiCcj2j0H1oj6++KeRiB60hMR6nHzqhGOT22/Wg7RvOfrijeTyI33p77bTUVESJPYR/ipcxycb0ETtg/KgADfc5oAzn0qBKpG5x8qlBn3n6U+3alESDzyD7fal2GdqlxB2MT/oUvQcf6qYAfDxj7CnBJI+meacHaO070GYqgIPT8xmmCYz70hnOBG3entPMnAqxAYG0GTx2pgAgb0uT9jTAAG6h6ClHmYyQDI+Y+1Gcn9OaAtC0gpIKSAQU7EcRTOQRPfNZaEQMDfelBxPeaO25H5U5Jk4xvRBg8d/YURyJ7+lKJkxxmPSmmIx/igO4+maXMTPf+1HwyP3mpCMmOOCKoX79qRGPTvzTMyY7TPajBnPA+9QA3APy4imcb+h/cUQTMTJH2pbQIknYiqGT24nb9YpgxtM+3HzpAATPv8AOg4A+lEAJ2E0H12MAUEHHsc1EA9x2g01UjG2I/OlkjiI49aJBzHf6HmgDfmdjQKQJjBPFMzAP2ig/L58Uz1GBQGTBj29KNjkbDjaiPXjj+9EDPr32qoD0nn2/wA04MCPT3pHIMADIxyafHPOTxQG0mMTmkJTO0H2xTgUhHAONxvQGcxv8s0SDuMDbnNB222H3o3gnJ5mB+VAEgA/bHeiCRO0fvmjnsSTSJMfPk1AHfO+IpZjj51KfT64+tLf1zUUDPypkDkgHg9/SkP1PtUgcAQJ7TiqAzidzv8A7pg4ye3vSJBEfSjJjGw4qoCT+VMJkTIpHAgbbRUFOtNwlamgSJ+NQSY9jQZjwVqgv9IRbOOdV1pyvw7vUZWppRKm3M9xg/8AjWnAT8XpmviGjatd6NfNXrHxAf8AHcMkwl9kmSg+vIPB+/2LTNS0/VbVN1Yuhxs/CtJw4ysiS26ncGtf04fN1ONdeJ3xxij2ORufT0qWAZx60SdvuMTXJsDgQfykUzn29PSlPM/UGmZEEdsH0qoRUe3OOKJ+U0T/AJp/QnESNqAIJn2GBS7Hk8jYipcYGZgc0o49c0DEH8hRJnj5UoTA+eTR2P8AqqAicY7c4on1HH+6CTjeO3FBBPScRGflUAeflPrPY0Rwf70HjafpNBKt8Y+gqg2jbpggUp2gE70yDkTg7e1AmBk9vY1AYkA+84qRiO529aj2BiM+3zqQ3AmMTGftVgUbQKcEnMiJpSZjqEnJ/sKcGYmBgn1FVBGd/aOcUTE59JojOBicYo7zG9UAxInMb/5oBPIwcYpmOOaWSCcRO/NQIjGaU/vinHGYxFVGra9pujOtovGb5YVbi5W5a24dabQXFMpDiuoQSRA96Zb4atpPb34pcEcTVAfGGhdKZb1AOFourZVbJS8gi4FqW1JUsfECQYnYzXmjxhoS0PONtai4lllD6ui3bJUFONtAIAcyZWkGl48l2NGJiOfT9afwxg7Vmx4w0UEJXa6s2oupSfNsykpbDnkuvq+IjobV8CzO9ejvivSmH32H7TVmjb3NvavuOWiUtJcfX0twrr/qHxJxkCafNTY0EgjBxsdt6MkDER+96z7ni7SW0t9NjrDxcbDqAxaIcJC3XLdCPhcOVKQoDFXts6m8trW7ZS4pi6YauGyUq6uhxIUAR3plnq7HrCcR9vvQeInfGN6ZStPT1JUJyCRTCSYCQonMAZn0gZqoQSoqCREKI+XrXx7xTrb+o61euWdy4mzY6bS2LalBLiGfhLmD/UZPzrVeL/FTNsy/pGmPJXdOhTN7cMqBTboOFMtrG6zsojYY3OPmoMDmu/8APh+1z5X8hKHSpSd4JE+1dFjf6hpr6bmxuHGHhAJQcLT/ANVpOCPQiiiu1YfRvDPi6+1l82l3a26XEIJLzJUkLgE5bMj6GtmlM5ngGKKK8fOScsjtKiJmJ5NS6RE/nRRWI0QA6gPSaidx7x9IooqVUhhI+lB/lB5JFFFX8Q4EemwpcgcD9TFFFBIJE/rikUzyf9GiiqAAEfvtTCfWiigQSJPp3+tChAP0ooqJ+lECZORPzpkDqSPb70UUhDiSB3TNCR1Ak+v2oorX6fhGT054n7UyIAPfpFFFFIiIPv8AnUoyfQfpNFFZQlpgdXJn++aqNR0G11W4t7p551C7Zly1QGw2QQ4VHqlSSQRJ96KKltl2LjgR4H01AZSm+v4YdbcQOpnpLbZkNqT0Zk5KjniaafA+mpYetmb26abdS62//wAdssOpcUyqCFtkR1NhXzPBwUVqc+Wepkdjnha3DgeTfXDZNw1dJDLdu2lCmx0qCAlGOv8AqiJG81O+8P2uouXTrtzdNi5cYdcQwpCAFtWy7RuD0kwAokic+2KKKfV9Mczfg62SkJN++4fwqrFtTtvZqU00q4VdAoV5fUCFFWZ7f9a6XvDbdx5Zd1G9UW7di1Sf+Hq6LcymVdEyclXcwd0iCin1dMgtdLt/DzF++07cXPmNpcWl9aRPllxQgoTueqCfQV861fxtr+qIet21IsbUy2puz6g44naHHlHrj2iiiu/85vrnyrMxv6V6NtBaSSSMxsKKK9EYf//Z">
            <a:extLst>
              <a:ext uri="{FF2B5EF4-FFF2-40B4-BE49-F238E27FC236}">
                <a16:creationId xmlns:a16="http://schemas.microsoft.com/office/drawing/2014/main" id="{C725E662-D28F-4FE5-AC4E-B369A145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" y="1019175"/>
            <a:ext cx="7528504" cy="48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59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33" cy="174669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Perspective: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468" y="2638044"/>
            <a:ext cx="5559028" cy="3972076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CA" dirty="0">
                <a:solidFill>
                  <a:schemeClr val="bg1"/>
                </a:solidFill>
              </a:rPr>
              <a:t>In a recent interview, Kanye West said that “rap is the new ballet, and </a:t>
            </a:r>
            <a:r>
              <a:rPr lang="en-CA" dirty="0">
                <a:solidFill>
                  <a:srgbClr val="FFC000"/>
                </a:solidFill>
              </a:rPr>
              <a:t>[he is] </a:t>
            </a:r>
            <a:r>
              <a:rPr lang="en-CA" dirty="0">
                <a:solidFill>
                  <a:schemeClr val="bg1"/>
                </a:solidFill>
              </a:rPr>
              <a:t>the greatest ballet dancer of them all”.  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NOTE: West says “I am”, which is replaced with [he is].</a:t>
            </a:r>
          </a:p>
        </p:txBody>
      </p:sp>
      <p:pic>
        <p:nvPicPr>
          <p:cNvPr id="19458" name="Picture 2" descr="A gif of Kanye West with ballet dancers running around behind him. &#10;Gif from http://s3.favim.com/orig/44/animation-ballet-celebrity-dress-fashion-Favim.com-37473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273" y="1"/>
            <a:ext cx="5772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85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144AE-414B-4034-BCAA-3CCEAA7D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365125"/>
            <a:ext cx="5785041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Unclear Pronoun</a:t>
            </a:r>
          </a:p>
        </p:txBody>
      </p:sp>
      <p:pic>
        <p:nvPicPr>
          <p:cNvPr id="6" name="Picture 2" descr="An image of Larry Brown (coach) and Allen Iverson (overrated basketball player) sharing an exchange.  Image from https://www.mbird.com/wp-content/uploads/2012/12/AI-Brown-290x290.jpg">
            <a:extLst>
              <a:ext uri="{FF2B5EF4-FFF2-40B4-BE49-F238E27FC236}">
                <a16:creationId xmlns:a16="http://schemas.microsoft.com/office/drawing/2014/main" id="{4E31CD7D-2C0C-4C3E-B3FB-F59C8E9102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6467"/>
          <a:stretch/>
        </p:blipFill>
        <p:spPr bwMode="auto">
          <a:xfrm>
            <a:off x="-101831" y="0"/>
            <a:ext cx="4728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EC4A6-4823-4011-8317-32C789C7B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3491" y="2022601"/>
            <a:ext cx="5785041" cy="415436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Coach Brown said that, “aside from missing practice, </a:t>
            </a:r>
            <a:r>
              <a:rPr lang="en-US" sz="3600" dirty="0">
                <a:solidFill>
                  <a:srgbClr val="FFC000"/>
                </a:solidFill>
              </a:rPr>
              <a:t>[Iverson]</a:t>
            </a:r>
            <a:r>
              <a:rPr lang="en-US" sz="3600" dirty="0"/>
              <a:t> hasn’t been a problem.”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NOTE: When asked about Iverson, Brown referred to him as ‘he’.  Out of its original context, it would be unclear who ‘he’ is. </a:t>
            </a:r>
          </a:p>
          <a:p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613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3FD2D-C7B2-4BFC-940A-6E2C3AA9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944620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Pejorative Language or </a:t>
            </a:r>
            <a:r>
              <a:rPr lang="en-US" sz="40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Explitives</a:t>
            </a:r>
            <a:endParaRPr lang="en-US" sz="4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5DCEE-1FAF-4CDE-8022-C8A59036D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5944619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Former Prime Minister Pierre Trudeau once told a member of parliament to “go </a:t>
            </a:r>
            <a:r>
              <a:rPr lang="en-US" sz="3200" dirty="0">
                <a:solidFill>
                  <a:srgbClr val="FFC000"/>
                </a:solidFill>
              </a:rPr>
              <a:t>[fuddle]</a:t>
            </a:r>
            <a:r>
              <a:rPr lang="en-US" sz="3200" dirty="0">
                <a:solidFill>
                  <a:schemeClr val="bg1"/>
                </a:solidFill>
              </a:rPr>
              <a:t> his </a:t>
            </a:r>
            <a:r>
              <a:rPr lang="en-US" sz="3200" dirty="0">
                <a:solidFill>
                  <a:srgbClr val="FFC000"/>
                </a:solidFill>
              </a:rPr>
              <a:t>[</a:t>
            </a:r>
            <a:r>
              <a:rPr lang="en-US" sz="3200" dirty="0" err="1">
                <a:solidFill>
                  <a:srgbClr val="FFC000"/>
                </a:solidFill>
              </a:rPr>
              <a:t>duddle</a:t>
            </a:r>
            <a:r>
              <a:rPr lang="en-US" sz="3200" dirty="0">
                <a:solidFill>
                  <a:srgbClr val="FFC000"/>
                </a:solidFill>
              </a:rPr>
              <a:t>]</a:t>
            </a:r>
            <a:r>
              <a:rPr lang="en-US" sz="3200" dirty="0">
                <a:solidFill>
                  <a:schemeClr val="bg1"/>
                </a:solidFill>
              </a:rPr>
              <a:t>”.</a:t>
            </a:r>
          </a:p>
        </p:txBody>
      </p:sp>
      <p:pic>
        <p:nvPicPr>
          <p:cNvPr id="18436" name="Picture 4" descr="A picture of former Canadian Prime Minister Pierre Trudeau. Image from https://www.bing.com/th?id=OIP.4b0twzdaMZHQL1fpHwLlcAHaKR&amp;pid=Api&amp;rs=1&amp;p=0">
            <a:extLst>
              <a:ext uri="{FF2B5EF4-FFF2-40B4-BE49-F238E27FC236}">
                <a16:creationId xmlns:a16="http://schemas.microsoft.com/office/drawing/2014/main" id="{4AA7FB1D-59D4-438F-A382-10EC84627F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2073" y="0"/>
            <a:ext cx="4959927" cy="68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79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Quote Marks:</a:t>
            </a:r>
            <a:br>
              <a:rPr lang="en-CA" sz="5800" dirty="0"/>
            </a:br>
            <a:r>
              <a:rPr lang="en-CA" sz="5800" dirty="0"/>
              <a:t>“Double” and ‘Single’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4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“Double” Quote Marks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76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E4C9-B769-402F-BFC0-C1EB089A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</a:rPr>
              <a:t>“Double” Quote Marks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3A6BE-31AB-4D95-8DE3-556952903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2884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406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B6D3C5-7638-4DCF-AA65-2C9FA850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228599"/>
            <a:ext cx="6294459" cy="2012183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</a:rPr>
              <a:t>Example: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6E923-9F16-4692-9EAC-17AFC4624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075" y="2469381"/>
            <a:ext cx="6294458" cy="38938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As Groucho Marx says, “I don't want to belong to any club that will accept people like me as a member.”</a:t>
            </a:r>
          </a:p>
        </p:txBody>
      </p:sp>
      <p:pic>
        <p:nvPicPr>
          <p:cNvPr id="1028" name="Picture 4" descr="A Picture of comedy legend Grouch Marx (no relation to Karl or Richard). Image from https://timedotcom.files.wordpress.com/2015/10/marx.jpeg?quality=85">
            <a:extLst>
              <a:ext uri="{FF2B5EF4-FFF2-40B4-BE49-F238E27FC236}">
                <a16:creationId xmlns:a16="http://schemas.microsoft.com/office/drawing/2014/main" id="{5B0B3BE8-43C1-4711-B0CF-BC1DDB5CD4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0"/>
            <a:ext cx="5391150" cy="68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927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B6D3C5-7638-4DCF-AA65-2C9FA850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354492" cy="1577219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Example: A Short Work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6E923-9F16-4692-9EAC-17AFC4624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6354491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Grande’s (2018) “No Tears Left to Cry” is a metaphysical examination of compassion fatigue.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2" descr="Image of pop sensation Ariana Grande. Image from http://www.gotceleb.com/wp-content/uploads/celebrities/ariana-grande/universal-music-brunch-to-celebrate-the-grammy-awards/Ariana-Grande:-Grammy-Awards-2014--12.jpg">
            <a:extLst>
              <a:ext uri="{FF2B5EF4-FFF2-40B4-BE49-F238E27FC236}">
                <a16:creationId xmlns:a16="http://schemas.microsoft.com/office/drawing/2014/main" id="{EFAA982D-0C36-4ED5-A22F-560A1ED026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9525" y="0"/>
            <a:ext cx="4562475" cy="688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82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‘Single’ Quote Marks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583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09A5E-2DD4-4CAB-85F9-297305C5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Important Note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454B-6588-4046-ABE3-4EE4657F7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/>
              <a:t>Double quotes are often used for each of the following. 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r>
              <a:rPr lang="en-CA" sz="3200" dirty="0"/>
              <a:t>Check with your instructors for their preferences</a:t>
            </a:r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EB325B97-31AB-4C11-B237-F5438BF0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7077" y="2510077"/>
            <a:ext cx="1858267" cy="18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ABA12-6FF0-481F-9E0E-FEEBDC2B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09551"/>
            <a:ext cx="4381500" cy="2031232"/>
          </a:xfrm>
          <a:solidFill>
            <a:srgbClr val="7F7F7F"/>
          </a:solidFill>
          <a:ln w="19050"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CA" sz="4800" b="1" dirty="0">
                <a:solidFill>
                  <a:srgbClr val="FFC000"/>
                </a:solidFill>
              </a:rPr>
              <a:t>Question Marks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9D6674-E12E-49F0-BA84-439C08DED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2450333"/>
            <a:ext cx="4381499" cy="41981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They can suggest what will be discussed in an essay.</a:t>
            </a:r>
          </a:p>
          <a:p>
            <a:r>
              <a:rPr lang="en-US" dirty="0">
                <a:solidFill>
                  <a:schemeClr val="bg1"/>
                </a:solidFill>
              </a:rPr>
              <a:t>Can effectively engage readers.</a:t>
            </a:r>
          </a:p>
          <a:p>
            <a:r>
              <a:rPr lang="en-US" dirty="0">
                <a:solidFill>
                  <a:schemeClr val="bg1"/>
                </a:solidFill>
              </a:rPr>
              <a:t>Used for proposed research questions. </a:t>
            </a:r>
          </a:p>
        </p:txBody>
      </p:sp>
      <p:pic>
        <p:nvPicPr>
          <p:cNvPr id="7" name="Content Placeholder 3" descr="Question mark asks &quot;What's wrong?&quot;  The Exclamation mark replies, &quot;Nothing's wrong!&quot;&#10;&#10;Image retrieved from http://3.bp.blogspot.com/-_pxb9_qxNwg/T3Z-e7HvuBI/AAAAAAAAABA/QW6UmDpJXgs/s1600/punctuation.jpg">
            <a:extLst>
              <a:ext uri="{FF2B5EF4-FFF2-40B4-BE49-F238E27FC236}">
                <a16:creationId xmlns:a16="http://schemas.microsoft.com/office/drawing/2014/main" id="{4BD5D6AB-C87F-43DF-835A-FA6DE1B8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08" y="887180"/>
            <a:ext cx="7541091" cy="4920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B3828B-B9F5-4E68-B479-67F66F0D0DF8}"/>
              </a:ext>
            </a:extLst>
          </p:cNvPr>
          <p:cNvSpPr/>
          <p:nvPr/>
        </p:nvSpPr>
        <p:spPr>
          <a:xfrm>
            <a:off x="4650908" y="0"/>
            <a:ext cx="7541092" cy="887180"/>
          </a:xfrm>
          <a:prstGeom prst="rect">
            <a:avLst/>
          </a:prstGeom>
          <a:solidFill>
            <a:srgbClr val="FAEC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4EA7-76F8-4243-BBF7-55C17672F85B}"/>
              </a:ext>
            </a:extLst>
          </p:cNvPr>
          <p:cNvSpPr/>
          <p:nvPr/>
        </p:nvSpPr>
        <p:spPr>
          <a:xfrm>
            <a:off x="4648197" y="5807741"/>
            <a:ext cx="7541091" cy="1050259"/>
          </a:xfrm>
          <a:prstGeom prst="rect">
            <a:avLst/>
          </a:prstGeom>
          <a:solidFill>
            <a:srgbClr val="D3C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057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A1709-BA8E-479F-A50D-1E0E09CB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‘Single’ Quote Marks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E51DA-1734-4991-8423-7567E0FCA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9945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883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8742-BE63-4EA6-9C47-22847FD8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93" y="4384215"/>
            <a:ext cx="6170914" cy="1929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dirty="0"/>
              <a:t>Questioning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D2F68-EC7C-4F7A-B2A1-B40BB070F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093" y="544777"/>
            <a:ext cx="4803553" cy="2776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5400" dirty="0"/>
              <a:t>According to research, I’m not </a:t>
            </a:r>
            <a:r>
              <a:rPr lang="en-US" sz="5400" dirty="0">
                <a:solidFill>
                  <a:srgbClr val="FFC000"/>
                </a:solidFill>
              </a:rPr>
              <a:t>‘normal.’</a:t>
            </a:r>
            <a:r>
              <a:rPr lang="en-US" sz="5400" dirty="0"/>
              <a:t>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FF4987C-57DC-46ED-9000-884B5A789A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r="5226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55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8671BC-78BB-402B-92B0-E8460B0C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3" y="4634631"/>
            <a:ext cx="6334689" cy="18663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b="1" dirty="0"/>
              <a:t>Introducing </a:t>
            </a:r>
            <a:br>
              <a:rPr lang="en-US" sz="6600" b="1" dirty="0"/>
            </a:br>
            <a:r>
              <a:rPr lang="en-US" sz="6600" b="1" dirty="0"/>
              <a:t>Terms</a:t>
            </a:r>
          </a:p>
        </p:txBody>
      </p:sp>
      <p:sp>
        <p:nvSpPr>
          <p:cNvPr id="5" name="Content Placeholder 4" descr="An image or a Patrick Nagel painting depicting a woman with perfectly groomed eyebrows. Image from http://3.bp.blogspot.com/_ZVBLqIXuSC4/S_tEA9eGtLI/AAAAAAAAAQo/R-m4nSxnamc/s1600/Commemorative7.jpg">
            <a:extLst>
              <a:ext uri="{FF2B5EF4-FFF2-40B4-BE49-F238E27FC236}">
                <a16:creationId xmlns:a16="http://schemas.microsoft.com/office/drawing/2014/main" id="{63D9A82C-FC73-4C12-9869-559861D39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3" y="356991"/>
            <a:ext cx="5820427" cy="3072009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In order for your eyebrows by be </a:t>
            </a:r>
            <a:r>
              <a:rPr lang="en-US" sz="4400" dirty="0">
                <a:solidFill>
                  <a:srgbClr val="FFC000"/>
                </a:solidFill>
              </a:rPr>
              <a:t>‘on fleek,’</a:t>
            </a:r>
            <a:r>
              <a:rPr lang="en-US" sz="4400" dirty="0"/>
              <a:t> they must be systemically and impeccably groomed.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888B54-39C4-44D3-A4FE-8E710029D6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" r="-3" b="65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3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C0A-6E04-4927-8E79-70630F66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/>
              <a:t>Word as a Signifier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653C-63DA-410D-80FD-4A7E41FDB1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8E8E8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4800" dirty="0"/>
              <a:t>What is a word made up of 4 letters, yet is made up of three.  Although is written with 8 letters, then is with 4.  Rarely consists of 6 letters, and never is written with 5.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18001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C0A-6E04-4927-8E79-70630F66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/>
              <a:t>Word as a Signifier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653C-63DA-410D-80FD-4A7E41FDB1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DCDCD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sz="4800" dirty="0">
                <a:solidFill>
                  <a:srgbClr val="C00000"/>
                </a:solidFill>
              </a:rPr>
              <a:t>‘What’</a:t>
            </a:r>
            <a:r>
              <a:rPr lang="en-CA" sz="4800" dirty="0"/>
              <a:t> is a word made up of 4 letters, </a:t>
            </a:r>
            <a:r>
              <a:rPr lang="en-CA" sz="4800" dirty="0">
                <a:solidFill>
                  <a:srgbClr val="C00000"/>
                </a:solidFill>
              </a:rPr>
              <a:t>‘yet’</a:t>
            </a:r>
            <a:r>
              <a:rPr lang="en-CA" sz="4800" dirty="0"/>
              <a:t> is made up of three. </a:t>
            </a:r>
            <a:r>
              <a:rPr lang="en-CA" sz="4800" dirty="0">
                <a:solidFill>
                  <a:srgbClr val="C00000"/>
                </a:solidFill>
              </a:rPr>
              <a:t>‘Although’</a:t>
            </a:r>
            <a:r>
              <a:rPr lang="en-CA" sz="4800" dirty="0"/>
              <a:t> is written with 8 letters, </a:t>
            </a:r>
            <a:r>
              <a:rPr lang="en-CA" sz="4800" dirty="0">
                <a:solidFill>
                  <a:srgbClr val="C00000"/>
                </a:solidFill>
              </a:rPr>
              <a:t>‘then’</a:t>
            </a:r>
            <a:r>
              <a:rPr lang="en-CA" sz="4800" dirty="0"/>
              <a:t> is with 4.  </a:t>
            </a:r>
            <a:r>
              <a:rPr lang="en-CA" sz="4800" dirty="0">
                <a:solidFill>
                  <a:srgbClr val="C00000"/>
                </a:solidFill>
              </a:rPr>
              <a:t>‘Rarely’</a:t>
            </a:r>
            <a:r>
              <a:rPr lang="en-CA" sz="4800" dirty="0"/>
              <a:t> consists of 6 letters, and </a:t>
            </a:r>
            <a:r>
              <a:rPr lang="en-CA" sz="4800" dirty="0">
                <a:solidFill>
                  <a:srgbClr val="C00000"/>
                </a:solidFill>
              </a:rPr>
              <a:t>‘never’</a:t>
            </a:r>
            <a:r>
              <a:rPr lang="en-CA" sz="4800" dirty="0"/>
              <a:t> is written with 5.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4479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26C20-6C17-4E81-87C6-1098C52B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1" y="762000"/>
            <a:ext cx="4019706" cy="3340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Framing Colloquialisms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Memo">
            <a:extLst>
              <a:ext uri="{FF2B5EF4-FFF2-40B4-BE49-F238E27FC236}">
                <a16:creationId xmlns:a16="http://schemas.microsoft.com/office/drawing/2014/main" id="{6D859E32-FC86-4322-B707-4D9EC886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A372-75B1-4273-B5E9-61716B1F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If double quotes are used to frame a colloquialism, the reader might expect a citation.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NOTE: It is ill-advised to use colloquialisms in your academic writing as they are considered informal. </a:t>
            </a:r>
          </a:p>
        </p:txBody>
      </p:sp>
    </p:spTree>
    <p:extLst>
      <p:ext uri="{BB962C8B-B14F-4D97-AF65-F5344CB8AC3E}">
        <p14:creationId xmlns:p14="http://schemas.microsoft.com/office/powerpoint/2010/main" val="3219221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9CED-1D6F-4330-A653-9AE32D35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4381500"/>
            <a:ext cx="6170914" cy="21621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dirty="0"/>
              <a:t>Framing Colloquialisms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CD522-C475-4E73-864F-8F62226D6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9551" y="233464"/>
            <a:ext cx="5811534" cy="3087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4800" dirty="0"/>
              <a:t>As the saying goes, </a:t>
            </a:r>
            <a:r>
              <a:rPr lang="en-US" sz="4800" dirty="0">
                <a:solidFill>
                  <a:srgbClr val="FFC000"/>
                </a:solidFill>
              </a:rPr>
              <a:t>“You should never looked a gift horse in the mouth.”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A picture of the world famous, talking horse Mr. Ed, who is wearing a stylish hat and chic sun glasses. Image from https://www.thelostogle.com/wp-content/uploads/2017/10/Mister-Ed-530x400.jpeg">
            <a:extLst>
              <a:ext uri="{FF2B5EF4-FFF2-40B4-BE49-F238E27FC236}">
                <a16:creationId xmlns:a16="http://schemas.microsoft.com/office/drawing/2014/main" id="{C42B59E5-A349-4F1C-B687-49BF5E0E49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r="19432" b="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30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Italics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59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E1421-2512-4458-85EE-22194063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‘Single’ Quote Marks</a:t>
            </a:r>
            <a:endParaRPr lang="en-CA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8977B-3FE6-4F1E-AE34-96CC1C9FF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5445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8969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CBFEC-5DA3-49F6-8129-E21E82044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Emphasis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9E438E-D67C-4FA5-AB93-0FDE8A1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CA" sz="2000">
                <a:solidFill>
                  <a:srgbClr val="FFC000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220D665E05544788A1DE57D652212C" ma:contentTypeVersion="8" ma:contentTypeDescription="Create a new document." ma:contentTypeScope="" ma:versionID="41ab4804a7dbe4dcf50e55a5e1b35844">
  <xsd:schema xmlns:xsd="http://www.w3.org/2001/XMLSchema" xmlns:xs="http://www.w3.org/2001/XMLSchema" xmlns:p="http://schemas.microsoft.com/office/2006/metadata/properties" xmlns:ns2="0e028b44-5165-4274-949e-7db2ad5b64d3" xmlns:ns3="0b0a42bf-818f-4adb-9388-4096a2f2355c" targetNamespace="http://schemas.microsoft.com/office/2006/metadata/properties" ma:root="true" ma:fieldsID="066e842f7b37176038bc769a6bbf064a" ns2:_="" ns3:_="">
    <xsd:import namespace="0e028b44-5165-4274-949e-7db2ad5b64d3"/>
    <xsd:import namespace="0b0a42bf-818f-4adb-9388-4096a2f235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28b44-5165-4274-949e-7db2ad5b64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42bf-818f-4adb-9388-4096a2f235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A217F5-5ACD-414D-B709-D37B40B459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C4823F7-83FD-4655-9FD7-A76A7CB0DF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28b44-5165-4274-949e-7db2ad5b64d3"/>
    <ds:schemaRef ds:uri="0b0a42bf-818f-4adb-9388-4096a2f235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8C7E65-DE04-42F9-89E7-63D7D89666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2164</Words>
  <Application>Microsoft Office PowerPoint</Application>
  <PresentationFormat>Widescreen</PresentationFormat>
  <Paragraphs>302</Paragraphs>
  <Slides>112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Book Antiqua</vt:lpstr>
      <vt:lpstr>Calibri</vt:lpstr>
      <vt:lpstr>Calibri Light</vt:lpstr>
      <vt:lpstr>Times</vt:lpstr>
      <vt:lpstr>Times New Roman</vt:lpstr>
      <vt:lpstr>Office Theme</vt:lpstr>
      <vt:lpstr>Punctuation Primer</vt:lpstr>
      <vt:lpstr>PowerPoint Presentation</vt:lpstr>
      <vt:lpstr>PowerPoint Presentation</vt:lpstr>
      <vt:lpstr>Why is punctuation important?</vt:lpstr>
      <vt:lpstr>Overview</vt:lpstr>
      <vt:lpstr>Ending a Sentence</vt:lpstr>
      <vt:lpstr>Options</vt:lpstr>
      <vt:lpstr>Periods</vt:lpstr>
      <vt:lpstr>Question Marks</vt:lpstr>
      <vt:lpstr>Counterpoint</vt:lpstr>
      <vt:lpstr>Exclamation Marks</vt:lpstr>
      <vt:lpstr>Commas</vt:lpstr>
      <vt:lpstr>Applications</vt:lpstr>
      <vt:lpstr>Linking Independent Clauses</vt:lpstr>
      <vt:lpstr>Compound Sentences</vt:lpstr>
      <vt:lpstr>Example: Adding Independent Clauses</vt:lpstr>
      <vt:lpstr>Example: Adding Independent Clauses</vt:lpstr>
      <vt:lpstr>Note</vt:lpstr>
      <vt:lpstr>Example</vt:lpstr>
      <vt:lpstr>Example</vt:lpstr>
      <vt:lpstr>Example</vt:lpstr>
      <vt:lpstr>How can you tell the difference?</vt:lpstr>
      <vt:lpstr>Explanation</vt:lpstr>
      <vt:lpstr>PowerPoint Presentation</vt:lpstr>
      <vt:lpstr>PowerPoint Presentation</vt:lpstr>
      <vt:lpstr>Introductory Elements</vt:lpstr>
      <vt:lpstr>What are transitional words/phrases/clauses?</vt:lpstr>
      <vt:lpstr>Example: Context </vt:lpstr>
      <vt:lpstr>Examples: Sources </vt:lpstr>
      <vt:lpstr>Examples: Time</vt:lpstr>
      <vt:lpstr>Examples: Location</vt:lpstr>
      <vt:lpstr>Examples: Context</vt:lpstr>
      <vt:lpstr>How can you tell where the comma goes?</vt:lpstr>
      <vt:lpstr>Examples</vt:lpstr>
      <vt:lpstr>Parenthetical Information </vt:lpstr>
      <vt:lpstr>What is Parenthetical Information?</vt:lpstr>
      <vt:lpstr>PowerPoint Presentation</vt:lpstr>
      <vt:lpstr>Example: Parentheses vs. Commas</vt:lpstr>
      <vt:lpstr>Coordinate Elements </vt:lpstr>
      <vt:lpstr>What is a coordinate element</vt:lpstr>
      <vt:lpstr>Combining Two Sentences</vt:lpstr>
      <vt:lpstr>Example</vt:lpstr>
      <vt:lpstr>Dates and Locations </vt:lpstr>
      <vt:lpstr>Commas, Dates, and Locations</vt:lpstr>
      <vt:lpstr>Example: Date</vt:lpstr>
      <vt:lpstr>Example: Location</vt:lpstr>
      <vt:lpstr>Lists </vt:lpstr>
      <vt:lpstr>Itemizing Lists</vt:lpstr>
      <vt:lpstr>Example</vt:lpstr>
      <vt:lpstr>Oxford Comma</vt:lpstr>
      <vt:lpstr>Oxford Comma</vt:lpstr>
      <vt:lpstr>Confusion? </vt:lpstr>
      <vt:lpstr>PowerPoint Presentation</vt:lpstr>
      <vt:lpstr>Colons and Semicolons</vt:lpstr>
      <vt:lpstr>Colons </vt:lpstr>
      <vt:lpstr>When can we use a colon?</vt:lpstr>
      <vt:lpstr>Examples</vt:lpstr>
      <vt:lpstr>What are colons used for?</vt:lpstr>
      <vt:lpstr>Example: Lists</vt:lpstr>
      <vt:lpstr>Example: Conclusion</vt:lpstr>
      <vt:lpstr>Example: Summation</vt:lpstr>
      <vt:lpstr> Should you capitalize the word after the colon?</vt:lpstr>
      <vt:lpstr>Example: Appositive</vt:lpstr>
      <vt:lpstr>Semicolons </vt:lpstr>
      <vt:lpstr>What are Semicolons used for?</vt:lpstr>
      <vt:lpstr>Linking Independent Clauses</vt:lpstr>
      <vt:lpstr>The Rules</vt:lpstr>
      <vt:lpstr>Explanation</vt:lpstr>
      <vt:lpstr>Simple Item vs. Complex Items</vt:lpstr>
      <vt:lpstr>Simple Items</vt:lpstr>
      <vt:lpstr>Complex Items</vt:lpstr>
      <vt:lpstr>PowerPoint Presentation</vt:lpstr>
      <vt:lpstr>(Parentheses)  and  [Brackets]</vt:lpstr>
      <vt:lpstr>(Parentheses)</vt:lpstr>
      <vt:lpstr>Uses for (Parentheses)</vt:lpstr>
      <vt:lpstr>Parenthetical Information: Parentheses or Commas</vt:lpstr>
      <vt:lpstr> Example: In-Text Citation </vt:lpstr>
      <vt:lpstr>[Brackets]</vt:lpstr>
      <vt:lpstr>Uses for [Brackets]</vt:lpstr>
      <vt:lpstr>Perspective: Example</vt:lpstr>
      <vt:lpstr>Example Unclear Pronoun</vt:lpstr>
      <vt:lpstr>Example: Pejorative Language or Explitives</vt:lpstr>
      <vt:lpstr>Quote Marks: “Double” and ‘Single’</vt:lpstr>
      <vt:lpstr>“Double” Quote Marks</vt:lpstr>
      <vt:lpstr>“Double” Quote Marks</vt:lpstr>
      <vt:lpstr>Example: Quote</vt:lpstr>
      <vt:lpstr>Example: A Short Work</vt:lpstr>
      <vt:lpstr>‘Single’ Quote Marks</vt:lpstr>
      <vt:lpstr>Important Note</vt:lpstr>
      <vt:lpstr>‘Single’ Quote Marks</vt:lpstr>
      <vt:lpstr>Questioning Perspective</vt:lpstr>
      <vt:lpstr>Introducing  Terms</vt:lpstr>
      <vt:lpstr>Word as a Signifier</vt:lpstr>
      <vt:lpstr>Word as a Signifier</vt:lpstr>
      <vt:lpstr>Framing Colloquialisms</vt:lpstr>
      <vt:lpstr>Framing Colloquialisms</vt:lpstr>
      <vt:lpstr>Italics</vt:lpstr>
      <vt:lpstr>‘Single’ Quote Marks</vt:lpstr>
      <vt:lpstr>Emphasis</vt:lpstr>
      <vt:lpstr>Italics for Emphasis?</vt:lpstr>
      <vt:lpstr>Examples</vt:lpstr>
      <vt:lpstr>Exception: Quotes</vt:lpstr>
      <vt:lpstr>Example</vt:lpstr>
      <vt:lpstr>Foreign Language</vt:lpstr>
      <vt:lpstr>Foreign Language</vt:lpstr>
      <vt:lpstr>Example</vt:lpstr>
      <vt:lpstr>Titles of Long Works</vt:lpstr>
      <vt:lpstr>Titles of Long Works</vt:lpstr>
      <vt:lpstr>Example</vt:lpstr>
      <vt:lpstr>PowerPoint Presentation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 Primer</dc:title>
  <dc:creator>Jason Horn</dc:creator>
  <cp:lastModifiedBy>Jason Horn</cp:lastModifiedBy>
  <cp:revision>55</cp:revision>
  <dcterms:created xsi:type="dcterms:W3CDTF">2019-04-24T02:37:25Z</dcterms:created>
  <dcterms:modified xsi:type="dcterms:W3CDTF">2020-01-02T15:29:01Z</dcterms:modified>
</cp:coreProperties>
</file>